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6"/>
  </p:notesMasterIdLst>
  <p:sldIdLst>
    <p:sldId id="259" r:id="rId3"/>
    <p:sldId id="257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2F642-A982-408F-8204-755BCBC58966}" type="datetimeFigureOut">
              <a:rPr lang="el-GR" smtClean="0"/>
              <a:t>23/10/2015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E3AB-54C4-476D-BAC5-570EEB3F95B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997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85815C-9272-476F-BC50-476153BDE677}" type="slidenum">
              <a:rPr lang="en-US" altLang="el-GR" smtClean="0">
                <a:solidFill>
                  <a:srgbClr val="000000"/>
                </a:solidFill>
              </a:rPr>
              <a:pPr/>
              <a:t>2</a:t>
            </a:fld>
            <a:endParaRPr lang="en-US" altLang="el-GR" smtClean="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019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85815C-9272-476F-BC50-476153BDE677}" type="slidenum">
              <a:rPr lang="en-US" altLang="el-GR" smtClean="0">
                <a:solidFill>
                  <a:srgbClr val="000000"/>
                </a:solidFill>
              </a:rPr>
              <a:pPr/>
              <a:t>3</a:t>
            </a:fld>
            <a:endParaRPr lang="en-US" altLang="el-GR" smtClean="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01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EER - front slide - 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RAELOGONEW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4" y="115889"/>
            <a:ext cx="273473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22867" y="441325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GB" dirty="0"/>
              <a:t>Speaker</a:t>
            </a:r>
            <a:endParaRPr lang="en-US" dirty="0"/>
          </a:p>
          <a:p>
            <a:r>
              <a:rPr lang="en-US" dirty="0"/>
              <a:t>Meeting, l</a:t>
            </a:r>
            <a:r>
              <a:rPr lang="en-GB" dirty="0" err="1"/>
              <a:t>ocation</a:t>
            </a:r>
            <a:r>
              <a:rPr lang="en-GB" dirty="0"/>
              <a:t>, date, etc.</a:t>
            </a:r>
            <a:endParaRPr lang="en-US" dirty="0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 anchorCtr="0"/>
          <a:lstStyle>
            <a:lvl1pPr algn="l">
              <a:defRPr sz="4400">
                <a:solidFill>
                  <a:srgbClr val="264D74"/>
                </a:solidFill>
              </a:defRPr>
            </a:lvl1pPr>
          </a:lstStyle>
          <a:p>
            <a:r>
              <a:rPr lang="en-US" dirty="0"/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230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44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386F8DA-C1B8-44E9-9F33-4D793C3F5452}" type="datetimeFigureOut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A121842-3605-4B49-9398-843E188B5440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5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EER - front slide - 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RAELOGONEW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4" y="115889"/>
            <a:ext cx="273473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22867" y="441325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GB" dirty="0"/>
              <a:t>Speaker</a:t>
            </a:r>
            <a:endParaRPr lang="en-US" dirty="0"/>
          </a:p>
          <a:p>
            <a:r>
              <a:rPr lang="en-US" dirty="0"/>
              <a:t>Meeting, l</a:t>
            </a:r>
            <a:r>
              <a:rPr lang="en-GB" dirty="0" err="1"/>
              <a:t>ocation</a:t>
            </a:r>
            <a:r>
              <a:rPr lang="en-GB" dirty="0"/>
              <a:t>, date, etc.</a:t>
            </a:r>
            <a:endParaRPr lang="en-US" dirty="0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 anchorCtr="0"/>
          <a:lstStyle>
            <a:lvl1pPr algn="l">
              <a:defRPr sz="4400">
                <a:solidFill>
                  <a:srgbClr val="264D74"/>
                </a:solidFill>
              </a:defRPr>
            </a:lvl1pPr>
          </a:lstStyle>
          <a:p>
            <a:r>
              <a:rPr lang="en-US" dirty="0"/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5469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1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868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808080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902884" y="6305550"/>
            <a:ext cx="9997016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200">
                <a:solidFill>
                  <a:srgbClr val="A2A2A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3B449F-F61B-4985-8180-059E2005FE2D}" type="slidenum">
              <a:rPr lang="en-US" altLang="el-G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2738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template background - general slides - v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2047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95701" y="331788"/>
            <a:ext cx="835236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11567584" y="6524625"/>
            <a:ext cx="402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1FEC224B-D4D9-4AD9-92C5-CF6DA56CDAEE}" type="slidenum">
              <a:rPr lang="de-AT" altLang="el-GR" sz="1400" smtClean="0">
                <a:solidFill>
                  <a:srgbClr val="FFFF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 sz="1400" smtClean="0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86785" y="6540501"/>
            <a:ext cx="10562167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l-GR" sz="105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at Sea, Athens, 23 October</a:t>
            </a:r>
            <a:r>
              <a:rPr lang="en-US" altLang="el-GR" sz="1050" i="1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</a:t>
            </a:r>
            <a:endParaRPr lang="en-US" altLang="el-GR" sz="1050" dirty="0" smtClean="0">
              <a:solidFill>
                <a:srgbClr val="FFFFFF"/>
              </a:solidFill>
            </a:endParaRPr>
          </a:p>
        </p:txBody>
      </p:sp>
      <p:pic>
        <p:nvPicPr>
          <p:cNvPr id="1031" name="Picture 12" descr="RAELOGONEW"/>
          <p:cNvPicPr>
            <a:picLocks noChangeAspect="1" noChangeArrowheads="1"/>
          </p:cNvPicPr>
          <p:nvPr userDrawn="1"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61914"/>
            <a:ext cx="273473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64D7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264D7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64D7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template background - general slides - v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2047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95701" y="331788"/>
            <a:ext cx="835236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11567584" y="6524625"/>
            <a:ext cx="402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390814C7-0987-4EE7-B813-EFD418548156}" type="slidenum">
              <a:rPr lang="de-AT" altLang="el-GR" sz="1400" smtClean="0">
                <a:solidFill>
                  <a:srgbClr val="FFFF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 sz="1400" smtClean="0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46567" y="6524626"/>
            <a:ext cx="10562167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l-GR" altLang="el-GR" sz="1050" b="1" dirty="0" smtClean="0">
                <a:solidFill>
                  <a:srgbClr val="FFFFFF"/>
                </a:solidFill>
              </a:rPr>
              <a:t>ΔΙΕΘΝΕΣ ΠΑΝΕΠΙΣΤΗΜΙΟ ΤΗΣ ΕΛΛΑΔΟΣ</a:t>
            </a:r>
            <a:r>
              <a:rPr lang="en-US" altLang="el-GR" sz="1050" dirty="0" smtClean="0">
                <a:solidFill>
                  <a:srgbClr val="FFFFFF"/>
                </a:solidFill>
              </a:rPr>
              <a:t>, </a:t>
            </a:r>
            <a:r>
              <a:rPr lang="el-GR" altLang="el-GR" sz="1050" dirty="0" smtClean="0">
                <a:solidFill>
                  <a:srgbClr val="FFFFFF"/>
                </a:solidFill>
              </a:rPr>
              <a:t>Θεσσαλονίκη, </a:t>
            </a:r>
            <a:r>
              <a:rPr lang="en-US" altLang="el-GR" sz="1050" dirty="0" smtClean="0">
                <a:solidFill>
                  <a:srgbClr val="FFFFFF"/>
                </a:solidFill>
              </a:rPr>
              <a:t>1</a:t>
            </a:r>
            <a:r>
              <a:rPr lang="el-GR" altLang="el-GR" sz="1050" dirty="0" smtClean="0">
                <a:solidFill>
                  <a:srgbClr val="FFFFFF"/>
                </a:solidFill>
              </a:rPr>
              <a:t>1</a:t>
            </a:r>
            <a:r>
              <a:rPr lang="en-US" altLang="el-GR" sz="1050" dirty="0" smtClean="0">
                <a:solidFill>
                  <a:srgbClr val="FFFFFF"/>
                </a:solidFill>
              </a:rPr>
              <a:t>.</a:t>
            </a:r>
            <a:r>
              <a:rPr lang="el-GR" altLang="el-GR" sz="1050" dirty="0" smtClean="0">
                <a:solidFill>
                  <a:srgbClr val="FFFFFF"/>
                </a:solidFill>
              </a:rPr>
              <a:t>12</a:t>
            </a:r>
            <a:r>
              <a:rPr lang="en-US" altLang="el-GR" sz="1050" dirty="0" smtClean="0">
                <a:solidFill>
                  <a:srgbClr val="FFFFFF"/>
                </a:solidFill>
              </a:rPr>
              <a:t>.2014</a:t>
            </a:r>
          </a:p>
        </p:txBody>
      </p:sp>
      <p:pic>
        <p:nvPicPr>
          <p:cNvPr id="1031" name="Picture 12" descr="RAELOGONEW"/>
          <p:cNvPicPr>
            <a:picLocks noChangeAspect="1" noChangeArrowheads="1"/>
          </p:cNvPicPr>
          <p:nvPr userDrawn="1"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61914"/>
            <a:ext cx="273473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79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64D7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264D7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64D7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64D7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4"/>
          <p:cNvSpPr>
            <a:spLocks noGrp="1"/>
          </p:cNvSpPr>
          <p:nvPr>
            <p:ph type="subTitle" idx="1"/>
          </p:nvPr>
        </p:nvSpPr>
        <p:spPr>
          <a:xfrm>
            <a:off x="2063751" y="5924550"/>
            <a:ext cx="8208963" cy="744538"/>
          </a:xfrm>
        </p:spPr>
        <p:txBody>
          <a:bodyPr/>
          <a:lstStyle/>
          <a:p>
            <a:pPr eaLnBrk="1" hangingPunct="1"/>
            <a:r>
              <a:rPr lang="en-US" altLang="el-GR" sz="2000" dirty="0" smtClean="0"/>
              <a:t>National and </a:t>
            </a:r>
            <a:r>
              <a:rPr lang="en-US" altLang="el-GR" sz="2000" dirty="0" err="1" smtClean="0"/>
              <a:t>Kapodistrian</a:t>
            </a:r>
            <a:r>
              <a:rPr lang="en-US" altLang="el-GR" sz="2000" dirty="0" smtClean="0"/>
              <a:t> University of Athens, 22-23 October, 2015</a:t>
            </a:r>
            <a:endParaRPr lang="en-US" altLang="el-GR" sz="2000" dirty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09800" y="2535239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altLang="el-GR" sz="2800" i="1" dirty="0" smtClean="0"/>
              <a:t>Energy at Sea</a:t>
            </a:r>
            <a:r>
              <a:rPr lang="el-GR" altLang="el-GR" sz="2800" i="1" dirty="0"/>
              <a:t/>
            </a:r>
            <a:br>
              <a:rPr lang="el-GR" altLang="el-GR" sz="2800" i="1" dirty="0"/>
            </a:br>
            <a:r>
              <a:rPr lang="en-US" altLang="el-GR" sz="2800" i="1" dirty="0" smtClean="0"/>
              <a:t/>
            </a:r>
            <a:br>
              <a:rPr lang="en-US" altLang="el-GR" sz="2800" i="1" dirty="0" smtClean="0"/>
            </a:br>
            <a:r>
              <a:rPr lang="en-US" altLang="el-GR" sz="2800" i="1" dirty="0"/>
              <a:t/>
            </a:r>
            <a:br>
              <a:rPr lang="en-US" altLang="el-GR" sz="2800" i="1" dirty="0"/>
            </a:br>
            <a:r>
              <a:rPr lang="en-US" altLang="el-GR" sz="2800" i="1" dirty="0" smtClean="0"/>
              <a:t/>
            </a:r>
            <a:br>
              <a:rPr lang="en-US" altLang="el-GR" sz="2800" i="1" dirty="0" smtClean="0"/>
            </a:br>
            <a:r>
              <a:rPr lang="en-US" altLang="el-GR" sz="2800" i="1" dirty="0" smtClean="0"/>
              <a:t>Michael Thomadakis</a:t>
            </a:r>
            <a:r>
              <a:rPr lang="en-US" altLang="el-GR" sz="2800" i="1" dirty="0"/>
              <a:t/>
            </a:r>
            <a:br>
              <a:rPr lang="en-US" altLang="el-GR" sz="2800" i="1" dirty="0"/>
            </a:br>
            <a:r>
              <a:rPr lang="en-US" altLang="el-GR" sz="2000" b="0" i="1" dirty="0" smtClean="0"/>
              <a:t>Member of the Board, RAE</a:t>
            </a:r>
            <a:br>
              <a:rPr lang="en-US" altLang="el-GR" sz="2000" b="0" i="1" dirty="0" smtClean="0"/>
            </a:br>
            <a:r>
              <a:rPr lang="en-US" altLang="el-GR" sz="2000" b="0" i="1" dirty="0" smtClean="0"/>
              <a:t>Member of the </a:t>
            </a:r>
            <a:r>
              <a:rPr lang="en-US" altLang="el-GR" sz="2000" b="0" i="1" dirty="0" err="1" smtClean="0"/>
              <a:t>BoR</a:t>
            </a:r>
            <a:r>
              <a:rPr lang="en-US" altLang="el-GR" sz="2000" b="0" i="1" dirty="0" smtClean="0"/>
              <a:t>, ACER</a:t>
            </a:r>
            <a:endParaRPr lang="en-US" altLang="el-GR" sz="4000" b="0" dirty="0"/>
          </a:p>
        </p:txBody>
      </p:sp>
    </p:spTree>
    <p:extLst>
      <p:ext uri="{BB962C8B-B14F-4D97-AF65-F5344CB8AC3E}">
        <p14:creationId xmlns:p14="http://schemas.microsoft.com/office/powerpoint/2010/main" val="17132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T</a:t>
            </a:r>
            <a:r>
              <a:rPr lang="en-US" altLang="el-GR" dirty="0" smtClean="0"/>
              <a:t>he EU gas target model </a:t>
            </a:r>
            <a:endParaRPr lang="el-GR" altLang="el-GR" dirty="0" smtClean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328524" y="1550981"/>
            <a:ext cx="4768724" cy="417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264D74"/>
                </a:solidFill>
                <a:latin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har char="•"/>
              <a:defRPr sz="2800">
                <a:solidFill>
                  <a:srgbClr val="264D74"/>
                </a:solidFill>
                <a:latin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har char="•"/>
              <a:defRPr sz="2400">
                <a:solidFill>
                  <a:srgbClr val="264D74"/>
                </a:solidFill>
                <a:latin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ü"/>
            </a:pPr>
            <a:r>
              <a:rPr lang="en-GB" altLang="el-GR" sz="2100" dirty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Liquid hubs with sufficient and </a:t>
            </a:r>
            <a:br>
              <a:rPr lang="en-GB" altLang="el-GR" sz="2100" dirty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GB" altLang="el-GR" sz="2100" dirty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efficiently used interconnectors</a:t>
            </a:r>
          </a:p>
          <a:p>
            <a:pPr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ü"/>
            </a:pPr>
            <a:r>
              <a:rPr lang="en-GB" altLang="el-GR" sz="2100" dirty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Functioning markets of sufficient size</a:t>
            </a:r>
          </a:p>
          <a:p>
            <a:pPr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ü"/>
            </a:pPr>
            <a:r>
              <a:rPr lang="en-GB" altLang="el-GR" sz="2100" dirty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Efficient access rules in Entry points</a:t>
            </a:r>
          </a:p>
          <a:p>
            <a:pPr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ü"/>
            </a:pPr>
            <a:r>
              <a:rPr lang="en-GB" altLang="el-GR" sz="2100" dirty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Functioning hubs increase </a:t>
            </a:r>
            <a:r>
              <a:rPr lang="en-GB" altLang="el-GR" sz="2100" dirty="0"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Security of Supply</a:t>
            </a:r>
            <a:endParaRPr lang="en-GB" altLang="el-GR" sz="2100" dirty="0">
              <a:solidFill>
                <a:srgbClr val="898989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10000"/>
              </a:lnSpc>
              <a:spcAft>
                <a:spcPct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ü"/>
            </a:pPr>
            <a:r>
              <a:rPr lang="en-GB" altLang="el-GR" sz="2100" dirty="0">
                <a:solidFill>
                  <a:srgbClr val="FF99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There is an evident gap in the SEE region</a:t>
            </a:r>
          </a:p>
          <a:p>
            <a:pPr eaLnBrk="0" fontAlgn="base" hangingPunct="0">
              <a:spcAft>
                <a:spcPct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ü"/>
            </a:pPr>
            <a:endParaRPr lang="en-GB" altLang="el-GR" sz="2100" dirty="0">
              <a:solidFill>
                <a:srgbClr val="FF99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3556" name="Rectangle 511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64D74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rgbClr val="264D74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64D74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l-GR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557" name="AutoShape 532"/>
          <p:cNvSpPr>
            <a:spLocks noChangeArrowheads="1"/>
          </p:cNvSpPr>
          <p:nvPr/>
        </p:nvSpPr>
        <p:spPr bwMode="auto">
          <a:xfrm>
            <a:off x="1763714" y="5651500"/>
            <a:ext cx="200025" cy="211138"/>
          </a:xfrm>
          <a:prstGeom prst="flowChartSummingJunction">
            <a:avLst/>
          </a:prstGeom>
          <a:solidFill>
            <a:srgbClr val="0047BF">
              <a:alpha val="47058"/>
            </a:srgbClr>
          </a:solidFill>
          <a:ln w="9525">
            <a:solidFill>
              <a:srgbClr val="0047B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264D74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rgbClr val="264D74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64D74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l-GR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3558" name="Text Box 533"/>
          <p:cNvSpPr txBox="1">
            <a:spLocks noChangeArrowheads="1"/>
          </p:cNvSpPr>
          <p:nvPr/>
        </p:nvSpPr>
        <p:spPr bwMode="auto">
          <a:xfrm>
            <a:off x="1963738" y="5597525"/>
            <a:ext cx="647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64D74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rgbClr val="264D74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64D74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l-GR" sz="1600">
                <a:solidFill>
                  <a:srgbClr val="000000"/>
                </a:solidFill>
                <a:cs typeface="Arial" panose="020B0604020202020204" pitchFamily="34" charset="0"/>
              </a:rPr>
              <a:t>Hub</a:t>
            </a:r>
            <a:endParaRPr lang="en-GB" altLang="el-GR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23559" name="Group 590"/>
          <p:cNvGrpSpPr>
            <a:grpSpLocks/>
          </p:cNvGrpSpPr>
          <p:nvPr/>
        </p:nvGrpSpPr>
        <p:grpSpPr bwMode="auto">
          <a:xfrm>
            <a:off x="535735" y="780490"/>
            <a:ext cx="9175750" cy="6948488"/>
            <a:chOff x="2633" y="738"/>
            <a:chExt cx="5780" cy="4377"/>
          </a:xfrm>
        </p:grpSpPr>
        <p:grpSp>
          <p:nvGrpSpPr>
            <p:cNvPr id="23562" name="Group 4"/>
            <p:cNvGrpSpPr>
              <a:grpSpLocks noChangeAspect="1"/>
            </p:cNvGrpSpPr>
            <p:nvPr/>
          </p:nvGrpSpPr>
          <p:grpSpPr bwMode="auto">
            <a:xfrm>
              <a:off x="2653" y="738"/>
              <a:ext cx="5760" cy="4377"/>
              <a:chOff x="2205" y="3513"/>
              <a:chExt cx="7199" cy="5472"/>
            </a:xfrm>
          </p:grpSpPr>
          <p:sp>
            <p:nvSpPr>
              <p:cNvPr id="23598" name="AutoShape 510"/>
              <p:cNvSpPr>
                <a:spLocks noChangeAspect="1" noChangeArrowheads="1" noTextEdit="1"/>
              </p:cNvSpPr>
              <p:nvPr/>
            </p:nvSpPr>
            <p:spPr bwMode="auto">
              <a:xfrm>
                <a:off x="2205" y="3513"/>
                <a:ext cx="7199" cy="54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9" name="Freeform 509"/>
              <p:cNvSpPr>
                <a:spLocks/>
              </p:cNvSpPr>
              <p:nvPr/>
            </p:nvSpPr>
            <p:spPr bwMode="auto">
              <a:xfrm>
                <a:off x="3842" y="6483"/>
                <a:ext cx="418" cy="217"/>
              </a:xfrm>
              <a:custGeom>
                <a:avLst/>
                <a:gdLst>
                  <a:gd name="T0" fmla="*/ 1198 w 271"/>
                  <a:gd name="T1" fmla="*/ 75 h 150"/>
                  <a:gd name="T2" fmla="*/ 1075 w 271"/>
                  <a:gd name="T3" fmla="*/ 42 h 150"/>
                  <a:gd name="T4" fmla="*/ 1023 w 271"/>
                  <a:gd name="T5" fmla="*/ 29 h 150"/>
                  <a:gd name="T6" fmla="*/ 961 w 271"/>
                  <a:gd name="T7" fmla="*/ 0 h 150"/>
                  <a:gd name="T8" fmla="*/ 921 w 271"/>
                  <a:gd name="T9" fmla="*/ 29 h 150"/>
                  <a:gd name="T10" fmla="*/ 961 w 271"/>
                  <a:gd name="T11" fmla="*/ 42 h 150"/>
                  <a:gd name="T12" fmla="*/ 895 w 271"/>
                  <a:gd name="T13" fmla="*/ 61 h 150"/>
                  <a:gd name="T14" fmla="*/ 811 w 271"/>
                  <a:gd name="T15" fmla="*/ 42 h 150"/>
                  <a:gd name="T16" fmla="*/ 702 w 271"/>
                  <a:gd name="T17" fmla="*/ 42 h 150"/>
                  <a:gd name="T18" fmla="*/ 635 w 271"/>
                  <a:gd name="T19" fmla="*/ 42 h 150"/>
                  <a:gd name="T20" fmla="*/ 588 w 271"/>
                  <a:gd name="T21" fmla="*/ 75 h 150"/>
                  <a:gd name="T22" fmla="*/ 521 w 271"/>
                  <a:gd name="T23" fmla="*/ 61 h 150"/>
                  <a:gd name="T24" fmla="*/ 452 w 271"/>
                  <a:gd name="T25" fmla="*/ 42 h 150"/>
                  <a:gd name="T26" fmla="*/ 452 w 271"/>
                  <a:gd name="T27" fmla="*/ 88 h 150"/>
                  <a:gd name="T28" fmla="*/ 418 w 271"/>
                  <a:gd name="T29" fmla="*/ 140 h 150"/>
                  <a:gd name="T30" fmla="*/ 352 w 271"/>
                  <a:gd name="T31" fmla="*/ 184 h 150"/>
                  <a:gd name="T32" fmla="*/ 216 w 271"/>
                  <a:gd name="T33" fmla="*/ 249 h 150"/>
                  <a:gd name="T34" fmla="*/ 102 w 271"/>
                  <a:gd name="T35" fmla="*/ 312 h 150"/>
                  <a:gd name="T36" fmla="*/ 62 w 271"/>
                  <a:gd name="T37" fmla="*/ 365 h 150"/>
                  <a:gd name="T38" fmla="*/ 19 w 271"/>
                  <a:gd name="T39" fmla="*/ 421 h 150"/>
                  <a:gd name="T40" fmla="*/ 19 w 271"/>
                  <a:gd name="T41" fmla="*/ 463 h 150"/>
                  <a:gd name="T42" fmla="*/ 128 w 271"/>
                  <a:gd name="T43" fmla="*/ 421 h 150"/>
                  <a:gd name="T44" fmla="*/ 128 w 271"/>
                  <a:gd name="T45" fmla="*/ 375 h 150"/>
                  <a:gd name="T46" fmla="*/ 216 w 271"/>
                  <a:gd name="T47" fmla="*/ 337 h 150"/>
                  <a:gd name="T48" fmla="*/ 324 w 271"/>
                  <a:gd name="T49" fmla="*/ 365 h 150"/>
                  <a:gd name="T50" fmla="*/ 299 w 271"/>
                  <a:gd name="T51" fmla="*/ 433 h 150"/>
                  <a:gd name="T52" fmla="*/ 324 w 271"/>
                  <a:gd name="T53" fmla="*/ 488 h 150"/>
                  <a:gd name="T54" fmla="*/ 352 w 271"/>
                  <a:gd name="T55" fmla="*/ 516 h 150"/>
                  <a:gd name="T56" fmla="*/ 387 w 271"/>
                  <a:gd name="T57" fmla="*/ 561 h 150"/>
                  <a:gd name="T58" fmla="*/ 452 w 271"/>
                  <a:gd name="T59" fmla="*/ 548 h 150"/>
                  <a:gd name="T60" fmla="*/ 540 w 271"/>
                  <a:gd name="T61" fmla="*/ 548 h 150"/>
                  <a:gd name="T62" fmla="*/ 676 w 271"/>
                  <a:gd name="T63" fmla="*/ 516 h 150"/>
                  <a:gd name="T64" fmla="*/ 759 w 271"/>
                  <a:gd name="T65" fmla="*/ 463 h 150"/>
                  <a:gd name="T66" fmla="*/ 825 w 271"/>
                  <a:gd name="T67" fmla="*/ 433 h 150"/>
                  <a:gd name="T68" fmla="*/ 873 w 271"/>
                  <a:gd name="T69" fmla="*/ 421 h 150"/>
                  <a:gd name="T70" fmla="*/ 825 w 271"/>
                  <a:gd name="T71" fmla="*/ 502 h 150"/>
                  <a:gd name="T72" fmla="*/ 855 w 271"/>
                  <a:gd name="T73" fmla="*/ 529 h 150"/>
                  <a:gd name="T74" fmla="*/ 939 w 271"/>
                  <a:gd name="T75" fmla="*/ 561 h 150"/>
                  <a:gd name="T76" fmla="*/ 939 w 271"/>
                  <a:gd name="T77" fmla="*/ 626 h 150"/>
                  <a:gd name="T78" fmla="*/ 1009 w 271"/>
                  <a:gd name="T79" fmla="*/ 645 h 150"/>
                  <a:gd name="T80" fmla="*/ 1009 w 271"/>
                  <a:gd name="T81" fmla="*/ 576 h 150"/>
                  <a:gd name="T82" fmla="*/ 1075 w 271"/>
                  <a:gd name="T83" fmla="*/ 548 h 150"/>
                  <a:gd name="T84" fmla="*/ 1095 w 271"/>
                  <a:gd name="T85" fmla="*/ 502 h 150"/>
                  <a:gd name="T86" fmla="*/ 1144 w 271"/>
                  <a:gd name="T87" fmla="*/ 451 h 150"/>
                  <a:gd name="T88" fmla="*/ 1158 w 271"/>
                  <a:gd name="T89" fmla="*/ 502 h 150"/>
                  <a:gd name="T90" fmla="*/ 1263 w 271"/>
                  <a:gd name="T91" fmla="*/ 502 h 150"/>
                  <a:gd name="T92" fmla="*/ 1313 w 271"/>
                  <a:gd name="T93" fmla="*/ 529 h 150"/>
                  <a:gd name="T94" fmla="*/ 1380 w 271"/>
                  <a:gd name="T95" fmla="*/ 548 h 150"/>
                  <a:gd name="T96" fmla="*/ 1380 w 271"/>
                  <a:gd name="T97" fmla="*/ 516 h 150"/>
                  <a:gd name="T98" fmla="*/ 1359 w 271"/>
                  <a:gd name="T99" fmla="*/ 463 h 150"/>
                  <a:gd name="T100" fmla="*/ 1416 w 271"/>
                  <a:gd name="T101" fmla="*/ 421 h 150"/>
                  <a:gd name="T102" fmla="*/ 1442 w 271"/>
                  <a:gd name="T103" fmla="*/ 433 h 150"/>
                  <a:gd name="T104" fmla="*/ 1535 w 271"/>
                  <a:gd name="T105" fmla="*/ 433 h 150"/>
                  <a:gd name="T106" fmla="*/ 1510 w 271"/>
                  <a:gd name="T107" fmla="*/ 375 h 150"/>
                  <a:gd name="T108" fmla="*/ 1510 w 271"/>
                  <a:gd name="T109" fmla="*/ 312 h 150"/>
                  <a:gd name="T110" fmla="*/ 1442 w 271"/>
                  <a:gd name="T111" fmla="*/ 312 h 150"/>
                  <a:gd name="T112" fmla="*/ 1399 w 271"/>
                  <a:gd name="T113" fmla="*/ 337 h 150"/>
                  <a:gd name="T114" fmla="*/ 1328 w 271"/>
                  <a:gd name="T115" fmla="*/ 312 h 150"/>
                  <a:gd name="T116" fmla="*/ 1245 w 271"/>
                  <a:gd name="T117" fmla="*/ 266 h 150"/>
                  <a:gd name="T118" fmla="*/ 1198 w 271"/>
                  <a:gd name="T119" fmla="*/ 266 h 150"/>
                  <a:gd name="T120" fmla="*/ 1245 w 271"/>
                  <a:gd name="T121" fmla="*/ 184 h 150"/>
                  <a:gd name="T122" fmla="*/ 1313 w 271"/>
                  <a:gd name="T123" fmla="*/ 127 h 15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71"/>
                  <a:gd name="T187" fmla="*/ 0 h 150"/>
                  <a:gd name="T188" fmla="*/ 271 w 271"/>
                  <a:gd name="T189" fmla="*/ 150 h 150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71" h="150">
                    <a:moveTo>
                      <a:pt x="232" y="29"/>
                    </a:moveTo>
                    <a:lnTo>
                      <a:pt x="212" y="17"/>
                    </a:lnTo>
                    <a:lnTo>
                      <a:pt x="202" y="14"/>
                    </a:lnTo>
                    <a:lnTo>
                      <a:pt x="190" y="10"/>
                    </a:lnTo>
                    <a:lnTo>
                      <a:pt x="178" y="10"/>
                    </a:lnTo>
                    <a:lnTo>
                      <a:pt x="181" y="7"/>
                    </a:lnTo>
                    <a:lnTo>
                      <a:pt x="178" y="3"/>
                    </a:lnTo>
                    <a:lnTo>
                      <a:pt x="170" y="0"/>
                    </a:lnTo>
                    <a:lnTo>
                      <a:pt x="163" y="3"/>
                    </a:lnTo>
                    <a:lnTo>
                      <a:pt x="163" y="7"/>
                    </a:lnTo>
                    <a:lnTo>
                      <a:pt x="163" y="10"/>
                    </a:lnTo>
                    <a:lnTo>
                      <a:pt x="170" y="10"/>
                    </a:lnTo>
                    <a:lnTo>
                      <a:pt x="163" y="17"/>
                    </a:lnTo>
                    <a:lnTo>
                      <a:pt x="158" y="14"/>
                    </a:lnTo>
                    <a:lnTo>
                      <a:pt x="151" y="10"/>
                    </a:lnTo>
                    <a:lnTo>
                      <a:pt x="143" y="10"/>
                    </a:lnTo>
                    <a:lnTo>
                      <a:pt x="134" y="14"/>
                    </a:lnTo>
                    <a:lnTo>
                      <a:pt x="124" y="10"/>
                    </a:lnTo>
                    <a:lnTo>
                      <a:pt x="124" y="7"/>
                    </a:lnTo>
                    <a:lnTo>
                      <a:pt x="112" y="10"/>
                    </a:lnTo>
                    <a:lnTo>
                      <a:pt x="107" y="14"/>
                    </a:lnTo>
                    <a:lnTo>
                      <a:pt x="104" y="17"/>
                    </a:lnTo>
                    <a:lnTo>
                      <a:pt x="92" y="17"/>
                    </a:lnTo>
                    <a:lnTo>
                      <a:pt x="92" y="14"/>
                    </a:lnTo>
                    <a:lnTo>
                      <a:pt x="89" y="10"/>
                    </a:lnTo>
                    <a:lnTo>
                      <a:pt x="80" y="10"/>
                    </a:lnTo>
                    <a:lnTo>
                      <a:pt x="69" y="20"/>
                    </a:lnTo>
                    <a:lnTo>
                      <a:pt x="80" y="20"/>
                    </a:lnTo>
                    <a:lnTo>
                      <a:pt x="80" y="29"/>
                    </a:lnTo>
                    <a:lnTo>
                      <a:pt x="74" y="32"/>
                    </a:lnTo>
                    <a:lnTo>
                      <a:pt x="69" y="39"/>
                    </a:lnTo>
                    <a:lnTo>
                      <a:pt x="62" y="42"/>
                    </a:lnTo>
                    <a:lnTo>
                      <a:pt x="42" y="52"/>
                    </a:lnTo>
                    <a:lnTo>
                      <a:pt x="38" y="57"/>
                    </a:lnTo>
                    <a:lnTo>
                      <a:pt x="35" y="64"/>
                    </a:lnTo>
                    <a:lnTo>
                      <a:pt x="18" y="71"/>
                    </a:lnTo>
                    <a:lnTo>
                      <a:pt x="15" y="74"/>
                    </a:lnTo>
                    <a:lnTo>
                      <a:pt x="11" y="83"/>
                    </a:lnTo>
                    <a:lnTo>
                      <a:pt x="8" y="89"/>
                    </a:lnTo>
                    <a:lnTo>
                      <a:pt x="3" y="96"/>
                    </a:lnTo>
                    <a:lnTo>
                      <a:pt x="0" y="103"/>
                    </a:lnTo>
                    <a:lnTo>
                      <a:pt x="3" y="106"/>
                    </a:lnTo>
                    <a:lnTo>
                      <a:pt x="15" y="103"/>
                    </a:lnTo>
                    <a:lnTo>
                      <a:pt x="23" y="96"/>
                    </a:lnTo>
                    <a:lnTo>
                      <a:pt x="18" y="93"/>
                    </a:lnTo>
                    <a:lnTo>
                      <a:pt x="23" y="86"/>
                    </a:lnTo>
                    <a:lnTo>
                      <a:pt x="30" y="83"/>
                    </a:lnTo>
                    <a:lnTo>
                      <a:pt x="38" y="77"/>
                    </a:lnTo>
                    <a:lnTo>
                      <a:pt x="50" y="77"/>
                    </a:lnTo>
                    <a:lnTo>
                      <a:pt x="57" y="83"/>
                    </a:lnTo>
                    <a:lnTo>
                      <a:pt x="50" y="93"/>
                    </a:lnTo>
                    <a:lnTo>
                      <a:pt x="53" y="99"/>
                    </a:lnTo>
                    <a:lnTo>
                      <a:pt x="53" y="106"/>
                    </a:lnTo>
                    <a:lnTo>
                      <a:pt x="57" y="111"/>
                    </a:lnTo>
                    <a:lnTo>
                      <a:pt x="57" y="118"/>
                    </a:lnTo>
                    <a:lnTo>
                      <a:pt x="62" y="118"/>
                    </a:lnTo>
                    <a:lnTo>
                      <a:pt x="65" y="125"/>
                    </a:lnTo>
                    <a:lnTo>
                      <a:pt x="69" y="128"/>
                    </a:lnTo>
                    <a:lnTo>
                      <a:pt x="74" y="128"/>
                    </a:lnTo>
                    <a:lnTo>
                      <a:pt x="80" y="125"/>
                    </a:lnTo>
                    <a:lnTo>
                      <a:pt x="85" y="125"/>
                    </a:lnTo>
                    <a:lnTo>
                      <a:pt x="95" y="125"/>
                    </a:lnTo>
                    <a:lnTo>
                      <a:pt x="112" y="128"/>
                    </a:lnTo>
                    <a:lnTo>
                      <a:pt x="119" y="118"/>
                    </a:lnTo>
                    <a:lnTo>
                      <a:pt x="127" y="115"/>
                    </a:lnTo>
                    <a:lnTo>
                      <a:pt x="134" y="106"/>
                    </a:lnTo>
                    <a:lnTo>
                      <a:pt x="139" y="106"/>
                    </a:lnTo>
                    <a:lnTo>
                      <a:pt x="146" y="99"/>
                    </a:lnTo>
                    <a:lnTo>
                      <a:pt x="154" y="93"/>
                    </a:lnTo>
                    <a:lnTo>
                      <a:pt x="154" y="96"/>
                    </a:lnTo>
                    <a:lnTo>
                      <a:pt x="151" y="111"/>
                    </a:lnTo>
                    <a:lnTo>
                      <a:pt x="146" y="115"/>
                    </a:lnTo>
                    <a:lnTo>
                      <a:pt x="146" y="118"/>
                    </a:lnTo>
                    <a:lnTo>
                      <a:pt x="151" y="121"/>
                    </a:lnTo>
                    <a:lnTo>
                      <a:pt x="154" y="125"/>
                    </a:lnTo>
                    <a:lnTo>
                      <a:pt x="166" y="128"/>
                    </a:lnTo>
                    <a:lnTo>
                      <a:pt x="163" y="135"/>
                    </a:lnTo>
                    <a:lnTo>
                      <a:pt x="166" y="143"/>
                    </a:lnTo>
                    <a:lnTo>
                      <a:pt x="173" y="150"/>
                    </a:lnTo>
                    <a:lnTo>
                      <a:pt x="178" y="147"/>
                    </a:lnTo>
                    <a:lnTo>
                      <a:pt x="178" y="140"/>
                    </a:lnTo>
                    <a:lnTo>
                      <a:pt x="178" y="131"/>
                    </a:lnTo>
                    <a:lnTo>
                      <a:pt x="185" y="128"/>
                    </a:lnTo>
                    <a:lnTo>
                      <a:pt x="190" y="125"/>
                    </a:lnTo>
                    <a:lnTo>
                      <a:pt x="196" y="118"/>
                    </a:lnTo>
                    <a:lnTo>
                      <a:pt x="193" y="115"/>
                    </a:lnTo>
                    <a:lnTo>
                      <a:pt x="196" y="103"/>
                    </a:lnTo>
                    <a:lnTo>
                      <a:pt x="202" y="103"/>
                    </a:lnTo>
                    <a:lnTo>
                      <a:pt x="205" y="106"/>
                    </a:lnTo>
                    <a:lnTo>
                      <a:pt x="205" y="115"/>
                    </a:lnTo>
                    <a:lnTo>
                      <a:pt x="212" y="115"/>
                    </a:lnTo>
                    <a:lnTo>
                      <a:pt x="223" y="115"/>
                    </a:lnTo>
                    <a:lnTo>
                      <a:pt x="232" y="115"/>
                    </a:lnTo>
                    <a:lnTo>
                      <a:pt x="232" y="121"/>
                    </a:lnTo>
                    <a:lnTo>
                      <a:pt x="235" y="125"/>
                    </a:lnTo>
                    <a:lnTo>
                      <a:pt x="244" y="125"/>
                    </a:lnTo>
                    <a:lnTo>
                      <a:pt x="247" y="121"/>
                    </a:lnTo>
                    <a:lnTo>
                      <a:pt x="244" y="118"/>
                    </a:lnTo>
                    <a:lnTo>
                      <a:pt x="247" y="111"/>
                    </a:lnTo>
                    <a:lnTo>
                      <a:pt x="240" y="106"/>
                    </a:lnTo>
                    <a:lnTo>
                      <a:pt x="244" y="99"/>
                    </a:lnTo>
                    <a:lnTo>
                      <a:pt x="250" y="96"/>
                    </a:lnTo>
                    <a:lnTo>
                      <a:pt x="259" y="96"/>
                    </a:lnTo>
                    <a:lnTo>
                      <a:pt x="255" y="99"/>
                    </a:lnTo>
                    <a:lnTo>
                      <a:pt x="262" y="103"/>
                    </a:lnTo>
                    <a:lnTo>
                      <a:pt x="271" y="99"/>
                    </a:lnTo>
                    <a:lnTo>
                      <a:pt x="267" y="96"/>
                    </a:lnTo>
                    <a:lnTo>
                      <a:pt x="267" y="86"/>
                    </a:lnTo>
                    <a:lnTo>
                      <a:pt x="267" y="77"/>
                    </a:lnTo>
                    <a:lnTo>
                      <a:pt x="267" y="71"/>
                    </a:lnTo>
                    <a:lnTo>
                      <a:pt x="259" y="71"/>
                    </a:lnTo>
                    <a:lnTo>
                      <a:pt x="255" y="71"/>
                    </a:lnTo>
                    <a:lnTo>
                      <a:pt x="255" y="77"/>
                    </a:lnTo>
                    <a:lnTo>
                      <a:pt x="247" y="77"/>
                    </a:lnTo>
                    <a:lnTo>
                      <a:pt x="240" y="71"/>
                    </a:lnTo>
                    <a:lnTo>
                      <a:pt x="235" y="71"/>
                    </a:lnTo>
                    <a:lnTo>
                      <a:pt x="232" y="64"/>
                    </a:lnTo>
                    <a:lnTo>
                      <a:pt x="220" y="61"/>
                    </a:lnTo>
                    <a:lnTo>
                      <a:pt x="217" y="61"/>
                    </a:lnTo>
                    <a:lnTo>
                      <a:pt x="212" y="61"/>
                    </a:lnTo>
                    <a:lnTo>
                      <a:pt x="217" y="52"/>
                    </a:lnTo>
                    <a:lnTo>
                      <a:pt x="220" y="42"/>
                    </a:lnTo>
                    <a:lnTo>
                      <a:pt x="220" y="39"/>
                    </a:lnTo>
                    <a:lnTo>
                      <a:pt x="232" y="29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00" name="Group 506"/>
              <p:cNvGrpSpPr>
                <a:grpSpLocks/>
              </p:cNvGrpSpPr>
              <p:nvPr/>
            </p:nvGrpSpPr>
            <p:grpSpPr bwMode="auto">
              <a:xfrm>
                <a:off x="3842" y="6497"/>
                <a:ext cx="170" cy="169"/>
                <a:chOff x="2051" y="2835"/>
                <a:chExt cx="111" cy="115"/>
              </a:xfrm>
            </p:grpSpPr>
            <p:sp>
              <p:nvSpPr>
                <p:cNvPr id="24102" name="Freeform 508"/>
                <p:cNvSpPr>
                  <a:spLocks/>
                </p:cNvSpPr>
                <p:nvPr/>
              </p:nvSpPr>
              <p:spPr bwMode="auto">
                <a:xfrm>
                  <a:off x="2051" y="2835"/>
                  <a:ext cx="111" cy="115"/>
                </a:xfrm>
                <a:custGeom>
                  <a:avLst/>
                  <a:gdLst>
                    <a:gd name="T0" fmla="*/ 111 w 111"/>
                    <a:gd name="T1" fmla="*/ 0 h 115"/>
                    <a:gd name="T2" fmla="*/ 107 w 111"/>
                    <a:gd name="T3" fmla="*/ 4 h 115"/>
                    <a:gd name="T4" fmla="*/ 104 w 111"/>
                    <a:gd name="T5" fmla="*/ 7 h 115"/>
                    <a:gd name="T6" fmla="*/ 92 w 111"/>
                    <a:gd name="T7" fmla="*/ 7 h 115"/>
                    <a:gd name="T8" fmla="*/ 92 w 111"/>
                    <a:gd name="T9" fmla="*/ 4 h 115"/>
                    <a:gd name="T10" fmla="*/ 89 w 111"/>
                    <a:gd name="T11" fmla="*/ 0 h 115"/>
                    <a:gd name="T12" fmla="*/ 80 w 111"/>
                    <a:gd name="T13" fmla="*/ 0 h 115"/>
                    <a:gd name="T14" fmla="*/ 69 w 111"/>
                    <a:gd name="T15" fmla="*/ 10 h 115"/>
                    <a:gd name="T16" fmla="*/ 80 w 111"/>
                    <a:gd name="T17" fmla="*/ 10 h 115"/>
                    <a:gd name="T18" fmla="*/ 80 w 111"/>
                    <a:gd name="T19" fmla="*/ 17 h 115"/>
                    <a:gd name="T20" fmla="*/ 74 w 111"/>
                    <a:gd name="T21" fmla="*/ 20 h 115"/>
                    <a:gd name="T22" fmla="*/ 69 w 111"/>
                    <a:gd name="T23" fmla="*/ 29 h 115"/>
                    <a:gd name="T24" fmla="*/ 62 w 111"/>
                    <a:gd name="T25" fmla="*/ 32 h 115"/>
                    <a:gd name="T26" fmla="*/ 42 w 111"/>
                    <a:gd name="T27" fmla="*/ 42 h 115"/>
                    <a:gd name="T28" fmla="*/ 38 w 111"/>
                    <a:gd name="T29" fmla="*/ 46 h 115"/>
                    <a:gd name="T30" fmla="*/ 35 w 111"/>
                    <a:gd name="T31" fmla="*/ 54 h 115"/>
                    <a:gd name="T32" fmla="*/ 18 w 111"/>
                    <a:gd name="T33" fmla="*/ 61 h 115"/>
                    <a:gd name="T34" fmla="*/ 15 w 111"/>
                    <a:gd name="T35" fmla="*/ 64 h 115"/>
                    <a:gd name="T36" fmla="*/ 11 w 111"/>
                    <a:gd name="T37" fmla="*/ 71 h 115"/>
                    <a:gd name="T38" fmla="*/ 8 w 111"/>
                    <a:gd name="T39" fmla="*/ 79 h 115"/>
                    <a:gd name="T40" fmla="*/ 3 w 111"/>
                    <a:gd name="T41" fmla="*/ 86 h 115"/>
                    <a:gd name="T42" fmla="*/ 0 w 111"/>
                    <a:gd name="T43" fmla="*/ 93 h 115"/>
                    <a:gd name="T44" fmla="*/ 3 w 111"/>
                    <a:gd name="T45" fmla="*/ 96 h 115"/>
                    <a:gd name="T46" fmla="*/ 15 w 111"/>
                    <a:gd name="T47" fmla="*/ 93 h 115"/>
                    <a:gd name="T48" fmla="*/ 23 w 111"/>
                    <a:gd name="T49" fmla="*/ 86 h 115"/>
                    <a:gd name="T50" fmla="*/ 18 w 111"/>
                    <a:gd name="T51" fmla="*/ 83 h 115"/>
                    <a:gd name="T52" fmla="*/ 23 w 111"/>
                    <a:gd name="T53" fmla="*/ 74 h 115"/>
                    <a:gd name="T54" fmla="*/ 30 w 111"/>
                    <a:gd name="T55" fmla="*/ 71 h 115"/>
                    <a:gd name="T56" fmla="*/ 38 w 111"/>
                    <a:gd name="T57" fmla="*/ 67 h 115"/>
                    <a:gd name="T58" fmla="*/ 50 w 111"/>
                    <a:gd name="T59" fmla="*/ 67 h 115"/>
                    <a:gd name="T60" fmla="*/ 57 w 111"/>
                    <a:gd name="T61" fmla="*/ 71 h 115"/>
                    <a:gd name="T62" fmla="*/ 50 w 111"/>
                    <a:gd name="T63" fmla="*/ 83 h 115"/>
                    <a:gd name="T64" fmla="*/ 53 w 111"/>
                    <a:gd name="T65" fmla="*/ 89 h 115"/>
                    <a:gd name="T66" fmla="*/ 53 w 111"/>
                    <a:gd name="T67" fmla="*/ 96 h 115"/>
                    <a:gd name="T68" fmla="*/ 57 w 111"/>
                    <a:gd name="T69" fmla="*/ 99 h 115"/>
                    <a:gd name="T70" fmla="*/ 57 w 111"/>
                    <a:gd name="T71" fmla="*/ 108 h 115"/>
                    <a:gd name="T72" fmla="*/ 62 w 111"/>
                    <a:gd name="T73" fmla="*/ 108 h 115"/>
                    <a:gd name="T74" fmla="*/ 65 w 111"/>
                    <a:gd name="T75" fmla="*/ 115 h 115"/>
                    <a:gd name="T76" fmla="*/ 111 w 111"/>
                    <a:gd name="T77" fmla="*/ 0 h 115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11"/>
                    <a:gd name="T118" fmla="*/ 0 h 115"/>
                    <a:gd name="T119" fmla="*/ 111 w 111"/>
                    <a:gd name="T120" fmla="*/ 115 h 115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11" h="115">
                      <a:moveTo>
                        <a:pt x="111" y="0"/>
                      </a:moveTo>
                      <a:lnTo>
                        <a:pt x="107" y="4"/>
                      </a:lnTo>
                      <a:lnTo>
                        <a:pt x="104" y="7"/>
                      </a:lnTo>
                      <a:lnTo>
                        <a:pt x="92" y="7"/>
                      </a:lnTo>
                      <a:lnTo>
                        <a:pt x="92" y="4"/>
                      </a:lnTo>
                      <a:lnTo>
                        <a:pt x="89" y="0"/>
                      </a:lnTo>
                      <a:lnTo>
                        <a:pt x="80" y="0"/>
                      </a:lnTo>
                      <a:lnTo>
                        <a:pt x="69" y="10"/>
                      </a:lnTo>
                      <a:lnTo>
                        <a:pt x="80" y="10"/>
                      </a:lnTo>
                      <a:lnTo>
                        <a:pt x="80" y="17"/>
                      </a:lnTo>
                      <a:lnTo>
                        <a:pt x="74" y="20"/>
                      </a:lnTo>
                      <a:lnTo>
                        <a:pt x="69" y="29"/>
                      </a:lnTo>
                      <a:lnTo>
                        <a:pt x="62" y="32"/>
                      </a:lnTo>
                      <a:lnTo>
                        <a:pt x="42" y="42"/>
                      </a:lnTo>
                      <a:lnTo>
                        <a:pt x="38" y="46"/>
                      </a:lnTo>
                      <a:lnTo>
                        <a:pt x="35" y="54"/>
                      </a:lnTo>
                      <a:lnTo>
                        <a:pt x="18" y="61"/>
                      </a:lnTo>
                      <a:lnTo>
                        <a:pt x="15" y="64"/>
                      </a:lnTo>
                      <a:lnTo>
                        <a:pt x="11" y="71"/>
                      </a:lnTo>
                      <a:lnTo>
                        <a:pt x="8" y="79"/>
                      </a:lnTo>
                      <a:lnTo>
                        <a:pt x="3" y="86"/>
                      </a:lnTo>
                      <a:lnTo>
                        <a:pt x="0" y="93"/>
                      </a:lnTo>
                      <a:lnTo>
                        <a:pt x="3" y="96"/>
                      </a:lnTo>
                      <a:lnTo>
                        <a:pt x="15" y="93"/>
                      </a:lnTo>
                      <a:lnTo>
                        <a:pt x="23" y="86"/>
                      </a:lnTo>
                      <a:lnTo>
                        <a:pt x="18" y="83"/>
                      </a:lnTo>
                      <a:lnTo>
                        <a:pt x="23" y="74"/>
                      </a:lnTo>
                      <a:lnTo>
                        <a:pt x="30" y="71"/>
                      </a:lnTo>
                      <a:lnTo>
                        <a:pt x="38" y="67"/>
                      </a:lnTo>
                      <a:lnTo>
                        <a:pt x="50" y="67"/>
                      </a:lnTo>
                      <a:lnTo>
                        <a:pt x="57" y="71"/>
                      </a:lnTo>
                      <a:lnTo>
                        <a:pt x="50" y="83"/>
                      </a:lnTo>
                      <a:lnTo>
                        <a:pt x="53" y="89"/>
                      </a:lnTo>
                      <a:lnTo>
                        <a:pt x="53" y="96"/>
                      </a:lnTo>
                      <a:lnTo>
                        <a:pt x="57" y="99"/>
                      </a:lnTo>
                      <a:lnTo>
                        <a:pt x="57" y="108"/>
                      </a:lnTo>
                      <a:lnTo>
                        <a:pt x="62" y="108"/>
                      </a:lnTo>
                      <a:lnTo>
                        <a:pt x="65" y="115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103" name="Freeform 507"/>
                <p:cNvSpPr>
                  <a:spLocks/>
                </p:cNvSpPr>
                <p:nvPr/>
              </p:nvSpPr>
              <p:spPr bwMode="auto">
                <a:xfrm>
                  <a:off x="2051" y="2835"/>
                  <a:ext cx="111" cy="115"/>
                </a:xfrm>
                <a:custGeom>
                  <a:avLst/>
                  <a:gdLst>
                    <a:gd name="T0" fmla="*/ 111 w 111"/>
                    <a:gd name="T1" fmla="*/ 0 h 115"/>
                    <a:gd name="T2" fmla="*/ 107 w 111"/>
                    <a:gd name="T3" fmla="*/ 4 h 115"/>
                    <a:gd name="T4" fmla="*/ 104 w 111"/>
                    <a:gd name="T5" fmla="*/ 7 h 115"/>
                    <a:gd name="T6" fmla="*/ 92 w 111"/>
                    <a:gd name="T7" fmla="*/ 7 h 115"/>
                    <a:gd name="T8" fmla="*/ 92 w 111"/>
                    <a:gd name="T9" fmla="*/ 4 h 115"/>
                    <a:gd name="T10" fmla="*/ 89 w 111"/>
                    <a:gd name="T11" fmla="*/ 0 h 115"/>
                    <a:gd name="T12" fmla="*/ 80 w 111"/>
                    <a:gd name="T13" fmla="*/ 0 h 115"/>
                    <a:gd name="T14" fmla="*/ 69 w 111"/>
                    <a:gd name="T15" fmla="*/ 10 h 115"/>
                    <a:gd name="T16" fmla="*/ 80 w 111"/>
                    <a:gd name="T17" fmla="*/ 10 h 115"/>
                    <a:gd name="T18" fmla="*/ 80 w 111"/>
                    <a:gd name="T19" fmla="*/ 17 h 115"/>
                    <a:gd name="T20" fmla="*/ 74 w 111"/>
                    <a:gd name="T21" fmla="*/ 20 h 115"/>
                    <a:gd name="T22" fmla="*/ 69 w 111"/>
                    <a:gd name="T23" fmla="*/ 29 h 115"/>
                    <a:gd name="T24" fmla="*/ 62 w 111"/>
                    <a:gd name="T25" fmla="*/ 32 h 115"/>
                    <a:gd name="T26" fmla="*/ 42 w 111"/>
                    <a:gd name="T27" fmla="*/ 42 h 115"/>
                    <a:gd name="T28" fmla="*/ 38 w 111"/>
                    <a:gd name="T29" fmla="*/ 46 h 115"/>
                    <a:gd name="T30" fmla="*/ 35 w 111"/>
                    <a:gd name="T31" fmla="*/ 54 h 115"/>
                    <a:gd name="T32" fmla="*/ 18 w 111"/>
                    <a:gd name="T33" fmla="*/ 61 h 115"/>
                    <a:gd name="T34" fmla="*/ 15 w 111"/>
                    <a:gd name="T35" fmla="*/ 64 h 115"/>
                    <a:gd name="T36" fmla="*/ 11 w 111"/>
                    <a:gd name="T37" fmla="*/ 71 h 115"/>
                    <a:gd name="T38" fmla="*/ 8 w 111"/>
                    <a:gd name="T39" fmla="*/ 79 h 115"/>
                    <a:gd name="T40" fmla="*/ 3 w 111"/>
                    <a:gd name="T41" fmla="*/ 86 h 115"/>
                    <a:gd name="T42" fmla="*/ 0 w 111"/>
                    <a:gd name="T43" fmla="*/ 93 h 115"/>
                    <a:gd name="T44" fmla="*/ 3 w 111"/>
                    <a:gd name="T45" fmla="*/ 96 h 115"/>
                    <a:gd name="T46" fmla="*/ 15 w 111"/>
                    <a:gd name="T47" fmla="*/ 93 h 115"/>
                    <a:gd name="T48" fmla="*/ 23 w 111"/>
                    <a:gd name="T49" fmla="*/ 86 h 115"/>
                    <a:gd name="T50" fmla="*/ 18 w 111"/>
                    <a:gd name="T51" fmla="*/ 83 h 115"/>
                    <a:gd name="T52" fmla="*/ 23 w 111"/>
                    <a:gd name="T53" fmla="*/ 74 h 115"/>
                    <a:gd name="T54" fmla="*/ 30 w 111"/>
                    <a:gd name="T55" fmla="*/ 71 h 115"/>
                    <a:gd name="T56" fmla="*/ 38 w 111"/>
                    <a:gd name="T57" fmla="*/ 67 h 115"/>
                    <a:gd name="T58" fmla="*/ 50 w 111"/>
                    <a:gd name="T59" fmla="*/ 67 h 115"/>
                    <a:gd name="T60" fmla="*/ 57 w 111"/>
                    <a:gd name="T61" fmla="*/ 71 h 115"/>
                    <a:gd name="T62" fmla="*/ 50 w 111"/>
                    <a:gd name="T63" fmla="*/ 83 h 115"/>
                    <a:gd name="T64" fmla="*/ 53 w 111"/>
                    <a:gd name="T65" fmla="*/ 89 h 115"/>
                    <a:gd name="T66" fmla="*/ 53 w 111"/>
                    <a:gd name="T67" fmla="*/ 96 h 115"/>
                    <a:gd name="T68" fmla="*/ 57 w 111"/>
                    <a:gd name="T69" fmla="*/ 99 h 115"/>
                    <a:gd name="T70" fmla="*/ 57 w 111"/>
                    <a:gd name="T71" fmla="*/ 108 h 115"/>
                    <a:gd name="T72" fmla="*/ 62 w 111"/>
                    <a:gd name="T73" fmla="*/ 108 h 115"/>
                    <a:gd name="T74" fmla="*/ 65 w 111"/>
                    <a:gd name="T75" fmla="*/ 115 h 11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11"/>
                    <a:gd name="T115" fmla="*/ 0 h 115"/>
                    <a:gd name="T116" fmla="*/ 111 w 111"/>
                    <a:gd name="T117" fmla="*/ 115 h 115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11" h="115">
                      <a:moveTo>
                        <a:pt x="111" y="0"/>
                      </a:moveTo>
                      <a:lnTo>
                        <a:pt x="107" y="4"/>
                      </a:lnTo>
                      <a:lnTo>
                        <a:pt x="104" y="7"/>
                      </a:lnTo>
                      <a:lnTo>
                        <a:pt x="92" y="7"/>
                      </a:lnTo>
                      <a:lnTo>
                        <a:pt x="92" y="4"/>
                      </a:lnTo>
                      <a:lnTo>
                        <a:pt x="89" y="0"/>
                      </a:lnTo>
                      <a:lnTo>
                        <a:pt x="80" y="0"/>
                      </a:lnTo>
                      <a:lnTo>
                        <a:pt x="69" y="10"/>
                      </a:lnTo>
                      <a:lnTo>
                        <a:pt x="80" y="10"/>
                      </a:lnTo>
                      <a:lnTo>
                        <a:pt x="80" y="17"/>
                      </a:lnTo>
                      <a:lnTo>
                        <a:pt x="74" y="20"/>
                      </a:lnTo>
                      <a:lnTo>
                        <a:pt x="69" y="29"/>
                      </a:lnTo>
                      <a:lnTo>
                        <a:pt x="62" y="32"/>
                      </a:lnTo>
                      <a:lnTo>
                        <a:pt x="42" y="42"/>
                      </a:lnTo>
                      <a:lnTo>
                        <a:pt x="38" y="46"/>
                      </a:lnTo>
                      <a:lnTo>
                        <a:pt x="35" y="54"/>
                      </a:lnTo>
                      <a:lnTo>
                        <a:pt x="18" y="61"/>
                      </a:lnTo>
                      <a:lnTo>
                        <a:pt x="15" y="64"/>
                      </a:lnTo>
                      <a:lnTo>
                        <a:pt x="11" y="71"/>
                      </a:lnTo>
                      <a:lnTo>
                        <a:pt x="8" y="79"/>
                      </a:lnTo>
                      <a:lnTo>
                        <a:pt x="3" y="86"/>
                      </a:lnTo>
                      <a:lnTo>
                        <a:pt x="0" y="93"/>
                      </a:lnTo>
                      <a:lnTo>
                        <a:pt x="3" y="96"/>
                      </a:lnTo>
                      <a:lnTo>
                        <a:pt x="15" y="93"/>
                      </a:lnTo>
                      <a:lnTo>
                        <a:pt x="23" y="86"/>
                      </a:lnTo>
                      <a:lnTo>
                        <a:pt x="18" y="83"/>
                      </a:lnTo>
                      <a:lnTo>
                        <a:pt x="23" y="74"/>
                      </a:lnTo>
                      <a:lnTo>
                        <a:pt x="30" y="71"/>
                      </a:lnTo>
                      <a:lnTo>
                        <a:pt x="38" y="67"/>
                      </a:lnTo>
                      <a:lnTo>
                        <a:pt x="50" y="67"/>
                      </a:lnTo>
                      <a:lnTo>
                        <a:pt x="57" y="71"/>
                      </a:lnTo>
                      <a:lnTo>
                        <a:pt x="50" y="83"/>
                      </a:lnTo>
                      <a:lnTo>
                        <a:pt x="53" y="89"/>
                      </a:lnTo>
                      <a:lnTo>
                        <a:pt x="53" y="96"/>
                      </a:lnTo>
                      <a:lnTo>
                        <a:pt x="57" y="99"/>
                      </a:lnTo>
                      <a:lnTo>
                        <a:pt x="57" y="108"/>
                      </a:lnTo>
                      <a:lnTo>
                        <a:pt x="62" y="108"/>
                      </a:lnTo>
                      <a:lnTo>
                        <a:pt x="65" y="115"/>
                      </a:lnTo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01" name="Group 503"/>
              <p:cNvGrpSpPr>
                <a:grpSpLocks/>
              </p:cNvGrpSpPr>
              <p:nvPr/>
            </p:nvGrpSpPr>
            <p:grpSpPr bwMode="auto">
              <a:xfrm>
                <a:off x="4180" y="6571"/>
                <a:ext cx="70" cy="23"/>
                <a:chOff x="2271" y="2886"/>
                <a:chExt cx="45" cy="16"/>
              </a:xfrm>
            </p:grpSpPr>
            <p:sp>
              <p:nvSpPr>
                <p:cNvPr id="24100" name="Freeform 505"/>
                <p:cNvSpPr>
                  <a:spLocks/>
                </p:cNvSpPr>
                <p:nvPr/>
              </p:nvSpPr>
              <p:spPr bwMode="auto">
                <a:xfrm>
                  <a:off x="2271" y="2886"/>
                  <a:ext cx="45" cy="16"/>
                </a:xfrm>
                <a:custGeom>
                  <a:avLst/>
                  <a:gdLst>
                    <a:gd name="T0" fmla="*/ 45 w 45"/>
                    <a:gd name="T1" fmla="*/ 16 h 16"/>
                    <a:gd name="T2" fmla="*/ 45 w 45"/>
                    <a:gd name="T3" fmla="*/ 10 h 16"/>
                    <a:gd name="T4" fmla="*/ 39 w 45"/>
                    <a:gd name="T5" fmla="*/ 10 h 16"/>
                    <a:gd name="T6" fmla="*/ 35 w 45"/>
                    <a:gd name="T7" fmla="*/ 10 h 16"/>
                    <a:gd name="T8" fmla="*/ 35 w 45"/>
                    <a:gd name="T9" fmla="*/ 16 h 16"/>
                    <a:gd name="T10" fmla="*/ 27 w 45"/>
                    <a:gd name="T11" fmla="*/ 16 h 16"/>
                    <a:gd name="T12" fmla="*/ 19 w 45"/>
                    <a:gd name="T13" fmla="*/ 10 h 16"/>
                    <a:gd name="T14" fmla="*/ 15 w 45"/>
                    <a:gd name="T15" fmla="*/ 10 h 16"/>
                    <a:gd name="T16" fmla="*/ 12 w 45"/>
                    <a:gd name="T17" fmla="*/ 3 h 16"/>
                    <a:gd name="T18" fmla="*/ 0 w 45"/>
                    <a:gd name="T19" fmla="*/ 0 h 16"/>
                    <a:gd name="T20" fmla="*/ 45 w 45"/>
                    <a:gd name="T21" fmla="*/ 16 h 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5"/>
                    <a:gd name="T34" fmla="*/ 0 h 16"/>
                    <a:gd name="T35" fmla="*/ 45 w 45"/>
                    <a:gd name="T36" fmla="*/ 16 h 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5" h="16">
                      <a:moveTo>
                        <a:pt x="45" y="16"/>
                      </a:moveTo>
                      <a:lnTo>
                        <a:pt x="45" y="10"/>
                      </a:lnTo>
                      <a:lnTo>
                        <a:pt x="39" y="10"/>
                      </a:lnTo>
                      <a:lnTo>
                        <a:pt x="35" y="10"/>
                      </a:lnTo>
                      <a:lnTo>
                        <a:pt x="35" y="16"/>
                      </a:lnTo>
                      <a:lnTo>
                        <a:pt x="27" y="16"/>
                      </a:lnTo>
                      <a:lnTo>
                        <a:pt x="19" y="10"/>
                      </a:lnTo>
                      <a:lnTo>
                        <a:pt x="15" y="10"/>
                      </a:lnTo>
                      <a:lnTo>
                        <a:pt x="12" y="3"/>
                      </a:lnTo>
                      <a:lnTo>
                        <a:pt x="0" y="0"/>
                      </a:lnTo>
                      <a:lnTo>
                        <a:pt x="45" y="16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101" name="Freeform 504"/>
                <p:cNvSpPr>
                  <a:spLocks/>
                </p:cNvSpPr>
                <p:nvPr/>
              </p:nvSpPr>
              <p:spPr bwMode="auto">
                <a:xfrm>
                  <a:off x="2271" y="2886"/>
                  <a:ext cx="45" cy="16"/>
                </a:xfrm>
                <a:custGeom>
                  <a:avLst/>
                  <a:gdLst>
                    <a:gd name="T0" fmla="*/ 45 w 45"/>
                    <a:gd name="T1" fmla="*/ 16 h 16"/>
                    <a:gd name="T2" fmla="*/ 45 w 45"/>
                    <a:gd name="T3" fmla="*/ 10 h 16"/>
                    <a:gd name="T4" fmla="*/ 39 w 45"/>
                    <a:gd name="T5" fmla="*/ 10 h 16"/>
                    <a:gd name="T6" fmla="*/ 35 w 45"/>
                    <a:gd name="T7" fmla="*/ 10 h 16"/>
                    <a:gd name="T8" fmla="*/ 35 w 45"/>
                    <a:gd name="T9" fmla="*/ 16 h 16"/>
                    <a:gd name="T10" fmla="*/ 27 w 45"/>
                    <a:gd name="T11" fmla="*/ 16 h 16"/>
                    <a:gd name="T12" fmla="*/ 19 w 45"/>
                    <a:gd name="T13" fmla="*/ 10 h 16"/>
                    <a:gd name="T14" fmla="*/ 15 w 45"/>
                    <a:gd name="T15" fmla="*/ 10 h 16"/>
                    <a:gd name="T16" fmla="*/ 12 w 45"/>
                    <a:gd name="T17" fmla="*/ 3 h 16"/>
                    <a:gd name="T18" fmla="*/ 0 w 45"/>
                    <a:gd name="T19" fmla="*/ 0 h 1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5"/>
                    <a:gd name="T31" fmla="*/ 0 h 16"/>
                    <a:gd name="T32" fmla="*/ 45 w 45"/>
                    <a:gd name="T33" fmla="*/ 16 h 1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5" h="16">
                      <a:moveTo>
                        <a:pt x="45" y="16"/>
                      </a:moveTo>
                      <a:lnTo>
                        <a:pt x="45" y="10"/>
                      </a:lnTo>
                      <a:lnTo>
                        <a:pt x="39" y="10"/>
                      </a:lnTo>
                      <a:lnTo>
                        <a:pt x="35" y="10"/>
                      </a:lnTo>
                      <a:lnTo>
                        <a:pt x="35" y="16"/>
                      </a:lnTo>
                      <a:lnTo>
                        <a:pt x="27" y="16"/>
                      </a:lnTo>
                      <a:lnTo>
                        <a:pt x="19" y="10"/>
                      </a:lnTo>
                      <a:lnTo>
                        <a:pt x="15" y="10"/>
                      </a:lnTo>
                      <a:lnTo>
                        <a:pt x="12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00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02" name="Group 500"/>
              <p:cNvGrpSpPr>
                <a:grpSpLocks/>
              </p:cNvGrpSpPr>
              <p:nvPr/>
            </p:nvGrpSpPr>
            <p:grpSpPr bwMode="auto">
              <a:xfrm>
                <a:off x="4180" y="6543"/>
                <a:ext cx="5" cy="25"/>
                <a:chOff x="2271" y="2867"/>
                <a:chExt cx="3" cy="17"/>
              </a:xfrm>
            </p:grpSpPr>
            <p:sp>
              <p:nvSpPr>
                <p:cNvPr id="24098" name="Freeform 502"/>
                <p:cNvSpPr>
                  <a:spLocks/>
                </p:cNvSpPr>
                <p:nvPr/>
              </p:nvSpPr>
              <p:spPr bwMode="auto">
                <a:xfrm>
                  <a:off x="2271" y="2867"/>
                  <a:ext cx="3" cy="17"/>
                </a:xfrm>
                <a:custGeom>
                  <a:avLst/>
                  <a:gdLst>
                    <a:gd name="T0" fmla="*/ 0 w 3"/>
                    <a:gd name="T1" fmla="*/ 0 h 17"/>
                    <a:gd name="T2" fmla="*/ 3 w 3"/>
                    <a:gd name="T3" fmla="*/ 10 h 17"/>
                    <a:gd name="T4" fmla="*/ 0 w 3"/>
                    <a:gd name="T5" fmla="*/ 17 h 17"/>
                    <a:gd name="T6" fmla="*/ 0 w 3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"/>
                    <a:gd name="T13" fmla="*/ 0 h 17"/>
                    <a:gd name="T14" fmla="*/ 3 w 3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" h="17">
                      <a:moveTo>
                        <a:pt x="0" y="0"/>
                      </a:moveTo>
                      <a:lnTo>
                        <a:pt x="3" y="10"/>
                      </a:lnTo>
                      <a:lnTo>
                        <a:pt x="0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99" name="Freeform 501"/>
                <p:cNvSpPr>
                  <a:spLocks/>
                </p:cNvSpPr>
                <p:nvPr/>
              </p:nvSpPr>
              <p:spPr bwMode="auto">
                <a:xfrm>
                  <a:off x="2271" y="2867"/>
                  <a:ext cx="3" cy="17"/>
                </a:xfrm>
                <a:custGeom>
                  <a:avLst/>
                  <a:gdLst>
                    <a:gd name="T0" fmla="*/ 0 w 3"/>
                    <a:gd name="T1" fmla="*/ 0 h 17"/>
                    <a:gd name="T2" fmla="*/ 3 w 3"/>
                    <a:gd name="T3" fmla="*/ 10 h 17"/>
                    <a:gd name="T4" fmla="*/ 0 w 3"/>
                    <a:gd name="T5" fmla="*/ 17 h 17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17"/>
                    <a:gd name="T11" fmla="*/ 3 w 3"/>
                    <a:gd name="T12" fmla="*/ 17 h 1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17">
                      <a:moveTo>
                        <a:pt x="0" y="0"/>
                      </a:moveTo>
                      <a:lnTo>
                        <a:pt x="3" y="10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FFFF00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03" name="Freeform 499"/>
              <p:cNvSpPr>
                <a:spLocks/>
              </p:cNvSpPr>
              <p:nvPr/>
            </p:nvSpPr>
            <p:spPr bwMode="auto">
              <a:xfrm>
                <a:off x="4171" y="6543"/>
                <a:ext cx="14" cy="25"/>
              </a:xfrm>
              <a:custGeom>
                <a:avLst/>
                <a:gdLst>
                  <a:gd name="T0" fmla="*/ 28 w 10"/>
                  <a:gd name="T1" fmla="*/ 79 h 17"/>
                  <a:gd name="T2" fmla="*/ 15 w 10"/>
                  <a:gd name="T3" fmla="*/ 79 h 17"/>
                  <a:gd name="T4" fmla="*/ 0 w 10"/>
                  <a:gd name="T5" fmla="*/ 79 h 17"/>
                  <a:gd name="T6" fmla="*/ 15 w 10"/>
                  <a:gd name="T7" fmla="*/ 47 h 17"/>
                  <a:gd name="T8" fmla="*/ 28 w 10"/>
                  <a:gd name="T9" fmla="*/ 0 h 17"/>
                  <a:gd name="T10" fmla="*/ 39 w 10"/>
                  <a:gd name="T11" fmla="*/ 47 h 17"/>
                  <a:gd name="T12" fmla="*/ 28 w 10"/>
                  <a:gd name="T13" fmla="*/ 79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17"/>
                  <a:gd name="T23" fmla="*/ 10 w 10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17">
                    <a:moveTo>
                      <a:pt x="7" y="17"/>
                    </a:moveTo>
                    <a:lnTo>
                      <a:pt x="4" y="17"/>
                    </a:lnTo>
                    <a:lnTo>
                      <a:pt x="0" y="17"/>
                    </a:lnTo>
                    <a:lnTo>
                      <a:pt x="4" y="10"/>
                    </a:lnTo>
                    <a:lnTo>
                      <a:pt x="7" y="0"/>
                    </a:lnTo>
                    <a:lnTo>
                      <a:pt x="10" y="10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FFFF00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04" name="Freeform 498"/>
              <p:cNvSpPr>
                <a:spLocks/>
              </p:cNvSpPr>
              <p:nvPr/>
            </p:nvSpPr>
            <p:spPr bwMode="auto">
              <a:xfrm>
                <a:off x="4158" y="7914"/>
                <a:ext cx="2" cy="5"/>
              </a:xfrm>
              <a:custGeom>
                <a:avLst/>
                <a:gdLst>
                  <a:gd name="T0" fmla="*/ 0 w 2"/>
                  <a:gd name="T1" fmla="*/ 0 h 3"/>
                  <a:gd name="T2" fmla="*/ 0 w 2"/>
                  <a:gd name="T3" fmla="*/ 0 h 3"/>
                  <a:gd name="T4" fmla="*/ 0 w 2"/>
                  <a:gd name="T5" fmla="*/ 22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05" name="Group 495"/>
              <p:cNvGrpSpPr>
                <a:grpSpLocks/>
              </p:cNvGrpSpPr>
              <p:nvPr/>
            </p:nvGrpSpPr>
            <p:grpSpPr bwMode="auto">
              <a:xfrm>
                <a:off x="5513" y="7747"/>
                <a:ext cx="1" cy="4"/>
                <a:chOff x="3131" y="3694"/>
                <a:chExt cx="1" cy="3"/>
              </a:xfrm>
            </p:grpSpPr>
            <p:sp>
              <p:nvSpPr>
                <p:cNvPr id="24096" name="Freeform 497"/>
                <p:cNvSpPr>
                  <a:spLocks/>
                </p:cNvSpPr>
                <p:nvPr/>
              </p:nvSpPr>
              <p:spPr bwMode="auto">
                <a:xfrm>
                  <a:off x="3131" y="3694"/>
                  <a:ext cx="1" cy="3"/>
                </a:xfrm>
                <a:custGeom>
                  <a:avLst/>
                  <a:gdLst>
                    <a:gd name="T0" fmla="*/ 0 w 1"/>
                    <a:gd name="T1" fmla="*/ 3 h 3"/>
                    <a:gd name="T2" fmla="*/ 0 w 1"/>
                    <a:gd name="T3" fmla="*/ 0 h 3"/>
                    <a:gd name="T4" fmla="*/ 0 w 1"/>
                    <a:gd name="T5" fmla="*/ 3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97" name="Freeform 496"/>
                <p:cNvSpPr>
                  <a:spLocks/>
                </p:cNvSpPr>
                <p:nvPr/>
              </p:nvSpPr>
              <p:spPr bwMode="auto">
                <a:xfrm>
                  <a:off x="3131" y="3694"/>
                  <a:ext cx="1" cy="3"/>
                </a:xfrm>
                <a:custGeom>
                  <a:avLst/>
                  <a:gdLst>
                    <a:gd name="T0" fmla="*/ 0 w 1"/>
                    <a:gd name="T1" fmla="*/ 3 h 3"/>
                    <a:gd name="T2" fmla="*/ 0 w 1"/>
                    <a:gd name="T3" fmla="*/ 0 h 3"/>
                    <a:gd name="T4" fmla="*/ 0 w 1"/>
                    <a:gd name="T5" fmla="*/ 3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06" name="Freeform 494"/>
              <p:cNvSpPr>
                <a:spLocks/>
              </p:cNvSpPr>
              <p:nvPr/>
            </p:nvSpPr>
            <p:spPr bwMode="auto">
              <a:xfrm>
                <a:off x="4158" y="7914"/>
                <a:ext cx="2" cy="5"/>
              </a:xfrm>
              <a:custGeom>
                <a:avLst/>
                <a:gdLst>
                  <a:gd name="T0" fmla="*/ 0 w 2"/>
                  <a:gd name="T1" fmla="*/ 0 h 3"/>
                  <a:gd name="T2" fmla="*/ 0 w 2"/>
                  <a:gd name="T3" fmla="*/ 0 h 3"/>
                  <a:gd name="T4" fmla="*/ 0 w 2"/>
                  <a:gd name="T5" fmla="*/ 22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3"/>
                  <a:gd name="T14" fmla="*/ 2 w 2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07" name="Group 491"/>
              <p:cNvGrpSpPr>
                <a:grpSpLocks/>
              </p:cNvGrpSpPr>
              <p:nvPr/>
            </p:nvGrpSpPr>
            <p:grpSpPr bwMode="auto">
              <a:xfrm>
                <a:off x="5513" y="7747"/>
                <a:ext cx="1" cy="4"/>
                <a:chOff x="3131" y="3694"/>
                <a:chExt cx="1" cy="3"/>
              </a:xfrm>
            </p:grpSpPr>
            <p:sp>
              <p:nvSpPr>
                <p:cNvPr id="24094" name="Freeform 493"/>
                <p:cNvSpPr>
                  <a:spLocks/>
                </p:cNvSpPr>
                <p:nvPr/>
              </p:nvSpPr>
              <p:spPr bwMode="auto">
                <a:xfrm>
                  <a:off x="3131" y="3694"/>
                  <a:ext cx="1" cy="3"/>
                </a:xfrm>
                <a:custGeom>
                  <a:avLst/>
                  <a:gdLst>
                    <a:gd name="T0" fmla="*/ 0 w 1"/>
                    <a:gd name="T1" fmla="*/ 3 h 3"/>
                    <a:gd name="T2" fmla="*/ 0 w 1"/>
                    <a:gd name="T3" fmla="*/ 0 h 3"/>
                    <a:gd name="T4" fmla="*/ 0 w 1"/>
                    <a:gd name="T5" fmla="*/ 3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95" name="Freeform 492"/>
                <p:cNvSpPr>
                  <a:spLocks/>
                </p:cNvSpPr>
                <p:nvPr/>
              </p:nvSpPr>
              <p:spPr bwMode="auto">
                <a:xfrm>
                  <a:off x="3131" y="3694"/>
                  <a:ext cx="1" cy="3"/>
                </a:xfrm>
                <a:custGeom>
                  <a:avLst/>
                  <a:gdLst>
                    <a:gd name="T0" fmla="*/ 0 w 1"/>
                    <a:gd name="T1" fmla="*/ 3 h 3"/>
                    <a:gd name="T2" fmla="*/ 0 w 1"/>
                    <a:gd name="T3" fmla="*/ 0 h 3"/>
                    <a:gd name="T4" fmla="*/ 0 w 1"/>
                    <a:gd name="T5" fmla="*/ 3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08" name="Freeform 490"/>
              <p:cNvSpPr>
                <a:spLocks/>
              </p:cNvSpPr>
              <p:nvPr/>
            </p:nvSpPr>
            <p:spPr bwMode="auto">
              <a:xfrm>
                <a:off x="6197" y="6654"/>
                <a:ext cx="4" cy="2"/>
              </a:xfrm>
              <a:custGeom>
                <a:avLst/>
                <a:gdLst>
                  <a:gd name="T0" fmla="*/ 0 w 4"/>
                  <a:gd name="T1" fmla="*/ 0 h 2"/>
                  <a:gd name="T2" fmla="*/ 4 w 4"/>
                  <a:gd name="T3" fmla="*/ 0 h 2"/>
                  <a:gd name="T4" fmla="*/ 0 w 4"/>
                  <a:gd name="T5" fmla="*/ 0 h 2"/>
                  <a:gd name="T6" fmla="*/ 0 60000 65536"/>
                  <a:gd name="T7" fmla="*/ 0 60000 65536"/>
                  <a:gd name="T8" fmla="*/ 0 60000 65536"/>
                  <a:gd name="T9" fmla="*/ 0 w 4"/>
                  <a:gd name="T10" fmla="*/ 0 h 2"/>
                  <a:gd name="T11" fmla="*/ 4 w 4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" h="2">
                    <a:moveTo>
                      <a:pt x="0" y="0"/>
                    </a:move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09" name="Freeform 489"/>
              <p:cNvSpPr>
                <a:spLocks/>
              </p:cNvSpPr>
              <p:nvPr/>
            </p:nvSpPr>
            <p:spPr bwMode="auto">
              <a:xfrm>
                <a:off x="6465" y="656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2 h 2"/>
                  <a:gd name="T4" fmla="*/ 0 w 2"/>
                  <a:gd name="T5" fmla="*/ 0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0" name="Freeform 488"/>
              <p:cNvSpPr>
                <a:spLocks/>
              </p:cNvSpPr>
              <p:nvPr/>
            </p:nvSpPr>
            <p:spPr bwMode="auto">
              <a:xfrm>
                <a:off x="3223" y="6503"/>
                <a:ext cx="5" cy="5"/>
              </a:xfrm>
              <a:custGeom>
                <a:avLst/>
                <a:gdLst>
                  <a:gd name="T0" fmla="*/ 0 w 3"/>
                  <a:gd name="T1" fmla="*/ 0 h 3"/>
                  <a:gd name="T2" fmla="*/ 22 w 3"/>
                  <a:gd name="T3" fmla="*/ 22 h 3"/>
                  <a:gd name="T4" fmla="*/ 0 w 3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3"/>
                  <a:gd name="T10" fmla="*/ 0 h 3"/>
                  <a:gd name="T11" fmla="*/ 3 w 3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" h="3">
                    <a:moveTo>
                      <a:pt x="0" y="0"/>
                    </a:move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11" name="Group 485"/>
              <p:cNvGrpSpPr>
                <a:grpSpLocks/>
              </p:cNvGrpSpPr>
              <p:nvPr/>
            </p:nvGrpSpPr>
            <p:grpSpPr bwMode="auto">
              <a:xfrm>
                <a:off x="3185" y="6379"/>
                <a:ext cx="4" cy="9"/>
                <a:chOff x="1628" y="2753"/>
                <a:chExt cx="3" cy="6"/>
              </a:xfrm>
            </p:grpSpPr>
            <p:sp>
              <p:nvSpPr>
                <p:cNvPr id="24092" name="Freeform 487"/>
                <p:cNvSpPr>
                  <a:spLocks/>
                </p:cNvSpPr>
                <p:nvPr/>
              </p:nvSpPr>
              <p:spPr bwMode="auto">
                <a:xfrm>
                  <a:off x="1628" y="2753"/>
                  <a:ext cx="3" cy="6"/>
                </a:xfrm>
                <a:custGeom>
                  <a:avLst/>
                  <a:gdLst>
                    <a:gd name="T0" fmla="*/ 0 w 3"/>
                    <a:gd name="T1" fmla="*/ 0 h 6"/>
                    <a:gd name="T2" fmla="*/ 3 w 3"/>
                    <a:gd name="T3" fmla="*/ 3 h 6"/>
                    <a:gd name="T4" fmla="*/ 3 w 3"/>
                    <a:gd name="T5" fmla="*/ 6 h 6"/>
                    <a:gd name="T6" fmla="*/ 0 w 3"/>
                    <a:gd name="T7" fmla="*/ 6 h 6"/>
                    <a:gd name="T8" fmla="*/ 0 w 3"/>
                    <a:gd name="T9" fmla="*/ 3 h 6"/>
                    <a:gd name="T10" fmla="*/ 0 w 3"/>
                    <a:gd name="T11" fmla="*/ 0 h 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"/>
                    <a:gd name="T19" fmla="*/ 0 h 6"/>
                    <a:gd name="T20" fmla="*/ 3 w 3"/>
                    <a:gd name="T21" fmla="*/ 6 h 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" h="6">
                      <a:moveTo>
                        <a:pt x="0" y="0"/>
                      </a:moveTo>
                      <a:lnTo>
                        <a:pt x="3" y="3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93" name="Freeform 486"/>
                <p:cNvSpPr>
                  <a:spLocks/>
                </p:cNvSpPr>
                <p:nvPr/>
              </p:nvSpPr>
              <p:spPr bwMode="auto">
                <a:xfrm>
                  <a:off x="1628" y="2753"/>
                  <a:ext cx="3" cy="6"/>
                </a:xfrm>
                <a:custGeom>
                  <a:avLst/>
                  <a:gdLst>
                    <a:gd name="T0" fmla="*/ 0 w 3"/>
                    <a:gd name="T1" fmla="*/ 0 h 6"/>
                    <a:gd name="T2" fmla="*/ 3 w 3"/>
                    <a:gd name="T3" fmla="*/ 3 h 6"/>
                    <a:gd name="T4" fmla="*/ 3 w 3"/>
                    <a:gd name="T5" fmla="*/ 6 h 6"/>
                    <a:gd name="T6" fmla="*/ 0 w 3"/>
                    <a:gd name="T7" fmla="*/ 6 h 6"/>
                    <a:gd name="T8" fmla="*/ 0 w 3"/>
                    <a:gd name="T9" fmla="*/ 3 h 6"/>
                    <a:gd name="T10" fmla="*/ 0 w 3"/>
                    <a:gd name="T11" fmla="*/ 0 h 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"/>
                    <a:gd name="T19" fmla="*/ 0 h 6"/>
                    <a:gd name="T20" fmla="*/ 3 w 3"/>
                    <a:gd name="T21" fmla="*/ 6 h 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" h="6">
                      <a:moveTo>
                        <a:pt x="0" y="0"/>
                      </a:moveTo>
                      <a:lnTo>
                        <a:pt x="3" y="3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12" name="Group 482"/>
              <p:cNvGrpSpPr>
                <a:grpSpLocks/>
              </p:cNvGrpSpPr>
              <p:nvPr/>
            </p:nvGrpSpPr>
            <p:grpSpPr bwMode="auto">
              <a:xfrm>
                <a:off x="3132" y="6325"/>
                <a:ext cx="7" cy="12"/>
                <a:chOff x="1594" y="2717"/>
                <a:chExt cx="4" cy="7"/>
              </a:xfrm>
            </p:grpSpPr>
            <p:sp>
              <p:nvSpPr>
                <p:cNvPr id="24090" name="Freeform 484"/>
                <p:cNvSpPr>
                  <a:spLocks/>
                </p:cNvSpPr>
                <p:nvPr/>
              </p:nvSpPr>
              <p:spPr bwMode="auto">
                <a:xfrm>
                  <a:off x="1594" y="2717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4 h 7"/>
                    <a:gd name="T4" fmla="*/ 0 w 4"/>
                    <a:gd name="T5" fmla="*/ 7 h 7"/>
                    <a:gd name="T6" fmla="*/ 0 w 4"/>
                    <a:gd name="T7" fmla="*/ 4 h 7"/>
                    <a:gd name="T8" fmla="*/ 0 w 4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7"/>
                    <a:gd name="T17" fmla="*/ 4 w 4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7">
                      <a:moveTo>
                        <a:pt x="0" y="0"/>
                      </a:moveTo>
                      <a:lnTo>
                        <a:pt x="4" y="4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91" name="Freeform 483"/>
                <p:cNvSpPr>
                  <a:spLocks/>
                </p:cNvSpPr>
                <p:nvPr/>
              </p:nvSpPr>
              <p:spPr bwMode="auto">
                <a:xfrm>
                  <a:off x="1594" y="2717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4 h 7"/>
                    <a:gd name="T4" fmla="*/ 0 w 4"/>
                    <a:gd name="T5" fmla="*/ 7 h 7"/>
                    <a:gd name="T6" fmla="*/ 0 w 4"/>
                    <a:gd name="T7" fmla="*/ 4 h 7"/>
                    <a:gd name="T8" fmla="*/ 0 w 4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7"/>
                    <a:gd name="T17" fmla="*/ 4 w 4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7">
                      <a:moveTo>
                        <a:pt x="0" y="0"/>
                      </a:moveTo>
                      <a:lnTo>
                        <a:pt x="4" y="4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13" name="Freeform 481"/>
              <p:cNvSpPr>
                <a:spLocks/>
              </p:cNvSpPr>
              <p:nvPr/>
            </p:nvSpPr>
            <p:spPr bwMode="auto">
              <a:xfrm>
                <a:off x="3271" y="6145"/>
                <a:ext cx="16" cy="14"/>
              </a:xfrm>
              <a:custGeom>
                <a:avLst/>
                <a:gdLst>
                  <a:gd name="T0" fmla="*/ 0 w 10"/>
                  <a:gd name="T1" fmla="*/ 0 h 10"/>
                  <a:gd name="T2" fmla="*/ 21 w 10"/>
                  <a:gd name="T3" fmla="*/ 0 h 10"/>
                  <a:gd name="T4" fmla="*/ 42 w 10"/>
                  <a:gd name="T5" fmla="*/ 21 h 10"/>
                  <a:gd name="T6" fmla="*/ 42 w 10"/>
                  <a:gd name="T7" fmla="*/ 11 h 10"/>
                  <a:gd name="T8" fmla="*/ 42 w 10"/>
                  <a:gd name="T9" fmla="*/ 21 h 10"/>
                  <a:gd name="T10" fmla="*/ 67 w 10"/>
                  <a:gd name="T11" fmla="*/ 39 h 10"/>
                  <a:gd name="T12" fmla="*/ 0 w 10"/>
                  <a:gd name="T13" fmla="*/ 21 h 10"/>
                  <a:gd name="T14" fmla="*/ 0 w 10"/>
                  <a:gd name="T15" fmla="*/ 0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10"/>
                  <a:gd name="T26" fmla="*/ 10 w 10"/>
                  <a:gd name="T27" fmla="*/ 10 h 1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10">
                    <a:moveTo>
                      <a:pt x="0" y="0"/>
                    </a:moveTo>
                    <a:lnTo>
                      <a:pt x="3" y="0"/>
                    </a:lnTo>
                    <a:lnTo>
                      <a:pt x="6" y="6"/>
                    </a:lnTo>
                    <a:lnTo>
                      <a:pt x="6" y="3"/>
                    </a:lnTo>
                    <a:lnTo>
                      <a:pt x="6" y="6"/>
                    </a:lnTo>
                    <a:lnTo>
                      <a:pt x="10" y="10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4" name="Freeform 480"/>
              <p:cNvSpPr>
                <a:spLocks/>
              </p:cNvSpPr>
              <p:nvPr/>
            </p:nvSpPr>
            <p:spPr bwMode="auto">
              <a:xfrm>
                <a:off x="3248" y="6117"/>
                <a:ext cx="14" cy="11"/>
              </a:xfrm>
              <a:custGeom>
                <a:avLst/>
                <a:gdLst>
                  <a:gd name="T0" fmla="*/ 15 w 10"/>
                  <a:gd name="T1" fmla="*/ 0 h 7"/>
                  <a:gd name="T2" fmla="*/ 28 w 10"/>
                  <a:gd name="T3" fmla="*/ 0 h 7"/>
                  <a:gd name="T4" fmla="*/ 39 w 10"/>
                  <a:gd name="T5" fmla="*/ 0 h 7"/>
                  <a:gd name="T6" fmla="*/ 39 w 10"/>
                  <a:gd name="T7" fmla="*/ 22 h 7"/>
                  <a:gd name="T8" fmla="*/ 28 w 10"/>
                  <a:gd name="T9" fmla="*/ 42 h 7"/>
                  <a:gd name="T10" fmla="*/ 0 w 10"/>
                  <a:gd name="T11" fmla="*/ 22 h 7"/>
                  <a:gd name="T12" fmla="*/ 15 w 10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7"/>
                  <a:gd name="T23" fmla="*/ 10 w 10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7">
                    <a:moveTo>
                      <a:pt x="4" y="0"/>
                    </a:moveTo>
                    <a:lnTo>
                      <a:pt x="7" y="0"/>
                    </a:lnTo>
                    <a:lnTo>
                      <a:pt x="10" y="0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5" name="Freeform 479"/>
              <p:cNvSpPr>
                <a:spLocks/>
              </p:cNvSpPr>
              <p:nvPr/>
            </p:nvSpPr>
            <p:spPr bwMode="auto">
              <a:xfrm>
                <a:off x="4967" y="4952"/>
                <a:ext cx="4" cy="10"/>
              </a:xfrm>
              <a:custGeom>
                <a:avLst/>
                <a:gdLst>
                  <a:gd name="T0" fmla="*/ 9 w 3"/>
                  <a:gd name="T1" fmla="*/ 0 h 7"/>
                  <a:gd name="T2" fmla="*/ 9 w 3"/>
                  <a:gd name="T3" fmla="*/ 29 h 7"/>
                  <a:gd name="T4" fmla="*/ 0 w 3"/>
                  <a:gd name="T5" fmla="*/ 13 h 7"/>
                  <a:gd name="T6" fmla="*/ 9 w 3"/>
                  <a:gd name="T7" fmla="*/ 0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7"/>
                  <a:gd name="T14" fmla="*/ 3 w 3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7">
                    <a:moveTo>
                      <a:pt x="3" y="0"/>
                    </a:moveTo>
                    <a:lnTo>
                      <a:pt x="3" y="7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6" name="Freeform 478"/>
              <p:cNvSpPr>
                <a:spLocks/>
              </p:cNvSpPr>
              <p:nvPr/>
            </p:nvSpPr>
            <p:spPr bwMode="auto">
              <a:xfrm>
                <a:off x="4590" y="4758"/>
                <a:ext cx="2" cy="5"/>
              </a:xfrm>
              <a:custGeom>
                <a:avLst/>
                <a:gdLst>
                  <a:gd name="T0" fmla="*/ 0 w 2"/>
                  <a:gd name="T1" fmla="*/ 0 h 3"/>
                  <a:gd name="T2" fmla="*/ 0 w 2"/>
                  <a:gd name="T3" fmla="*/ 22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0" y="0"/>
                    </a:move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7" name="Line 477"/>
              <p:cNvSpPr>
                <a:spLocks noChangeShapeType="1"/>
              </p:cNvSpPr>
              <p:nvPr/>
            </p:nvSpPr>
            <p:spPr bwMode="auto">
              <a:xfrm>
                <a:off x="5158" y="4639"/>
                <a:ext cx="2" cy="0"/>
              </a:xfrm>
              <a:prstGeom prst="line">
                <a:avLst/>
              </a:prstGeom>
              <a:noFill/>
              <a:ln w="3175">
                <a:solidFill>
                  <a:srgbClr val="EAEAE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8" name="Freeform 476"/>
              <p:cNvSpPr>
                <a:spLocks/>
              </p:cNvSpPr>
              <p:nvPr/>
            </p:nvSpPr>
            <p:spPr bwMode="auto">
              <a:xfrm>
                <a:off x="4735" y="4489"/>
                <a:ext cx="4" cy="2"/>
              </a:xfrm>
              <a:custGeom>
                <a:avLst/>
                <a:gdLst>
                  <a:gd name="T0" fmla="*/ 9 w 3"/>
                  <a:gd name="T1" fmla="*/ 0 h 2"/>
                  <a:gd name="T2" fmla="*/ 0 w 3"/>
                  <a:gd name="T3" fmla="*/ 2 h 2"/>
                  <a:gd name="T4" fmla="*/ 9 w 3"/>
                  <a:gd name="T5" fmla="*/ 0 h 2"/>
                  <a:gd name="T6" fmla="*/ 0 60000 65536"/>
                  <a:gd name="T7" fmla="*/ 0 60000 65536"/>
                  <a:gd name="T8" fmla="*/ 0 60000 65536"/>
                  <a:gd name="T9" fmla="*/ 0 w 3"/>
                  <a:gd name="T10" fmla="*/ 0 h 2"/>
                  <a:gd name="T11" fmla="*/ 3 w 3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" h="2">
                    <a:moveTo>
                      <a:pt x="3" y="0"/>
                    </a:move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9" name="Freeform 475"/>
              <p:cNvSpPr>
                <a:spLocks/>
              </p:cNvSpPr>
              <p:nvPr/>
            </p:nvSpPr>
            <p:spPr bwMode="auto">
              <a:xfrm>
                <a:off x="4794" y="4424"/>
                <a:ext cx="2" cy="5"/>
              </a:xfrm>
              <a:custGeom>
                <a:avLst/>
                <a:gdLst>
                  <a:gd name="T0" fmla="*/ 16 w 1"/>
                  <a:gd name="T1" fmla="*/ 0 h 3"/>
                  <a:gd name="T2" fmla="*/ 16 w 1"/>
                  <a:gd name="T3" fmla="*/ 22 h 3"/>
                  <a:gd name="T4" fmla="*/ 0 w 1"/>
                  <a:gd name="T5" fmla="*/ 22 h 3"/>
                  <a:gd name="T6" fmla="*/ 16 w 1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3"/>
                  <a:gd name="T14" fmla="*/ 1 w 1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20" name="Group 472"/>
              <p:cNvGrpSpPr>
                <a:grpSpLocks/>
              </p:cNvGrpSpPr>
              <p:nvPr/>
            </p:nvGrpSpPr>
            <p:grpSpPr bwMode="auto">
              <a:xfrm>
                <a:off x="4846" y="4346"/>
                <a:ext cx="5" cy="2"/>
                <a:chOff x="2700" y="1357"/>
                <a:chExt cx="4" cy="1"/>
              </a:xfrm>
            </p:grpSpPr>
            <p:sp>
              <p:nvSpPr>
                <p:cNvPr id="24088" name="Freeform 474"/>
                <p:cNvSpPr>
                  <a:spLocks/>
                </p:cNvSpPr>
                <p:nvPr/>
              </p:nvSpPr>
              <p:spPr bwMode="auto">
                <a:xfrm>
                  <a:off x="2700" y="1357"/>
                  <a:ext cx="4" cy="1"/>
                </a:xfrm>
                <a:custGeom>
                  <a:avLst/>
                  <a:gdLst>
                    <a:gd name="T0" fmla="*/ 4 w 4"/>
                    <a:gd name="T1" fmla="*/ 0 h 1"/>
                    <a:gd name="T2" fmla="*/ 4 w 4"/>
                    <a:gd name="T3" fmla="*/ 0 h 1"/>
                    <a:gd name="T4" fmla="*/ 0 w 4"/>
                    <a:gd name="T5" fmla="*/ 0 h 1"/>
                    <a:gd name="T6" fmla="*/ 4 w 4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"/>
                    <a:gd name="T13" fmla="*/ 0 h 1"/>
                    <a:gd name="T14" fmla="*/ 4 w 4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" h="1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89" name="Freeform 473"/>
                <p:cNvSpPr>
                  <a:spLocks/>
                </p:cNvSpPr>
                <p:nvPr/>
              </p:nvSpPr>
              <p:spPr bwMode="auto">
                <a:xfrm>
                  <a:off x="2700" y="1357"/>
                  <a:ext cx="4" cy="1"/>
                </a:xfrm>
                <a:custGeom>
                  <a:avLst/>
                  <a:gdLst>
                    <a:gd name="T0" fmla="*/ 4 w 4"/>
                    <a:gd name="T1" fmla="*/ 0 h 1"/>
                    <a:gd name="T2" fmla="*/ 4 w 4"/>
                    <a:gd name="T3" fmla="*/ 0 h 1"/>
                    <a:gd name="T4" fmla="*/ 0 w 4"/>
                    <a:gd name="T5" fmla="*/ 0 h 1"/>
                    <a:gd name="T6" fmla="*/ 4 w 4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"/>
                    <a:gd name="T13" fmla="*/ 0 h 1"/>
                    <a:gd name="T14" fmla="*/ 4 w 4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" h="1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21" name="Group 469"/>
              <p:cNvGrpSpPr>
                <a:grpSpLocks/>
              </p:cNvGrpSpPr>
              <p:nvPr/>
            </p:nvGrpSpPr>
            <p:grpSpPr bwMode="auto">
              <a:xfrm>
                <a:off x="2205" y="6728"/>
                <a:ext cx="441" cy="551"/>
                <a:chOff x="995" y="2993"/>
                <a:chExt cx="285" cy="379"/>
              </a:xfrm>
            </p:grpSpPr>
            <p:sp>
              <p:nvSpPr>
                <p:cNvPr id="24086" name="Freeform 471"/>
                <p:cNvSpPr>
                  <a:spLocks/>
                </p:cNvSpPr>
                <p:nvPr/>
              </p:nvSpPr>
              <p:spPr bwMode="auto">
                <a:xfrm>
                  <a:off x="995" y="2993"/>
                  <a:ext cx="285" cy="379"/>
                </a:xfrm>
                <a:custGeom>
                  <a:avLst/>
                  <a:gdLst>
                    <a:gd name="T0" fmla="*/ 138 w 285"/>
                    <a:gd name="T1" fmla="*/ 21 h 379"/>
                    <a:gd name="T2" fmla="*/ 131 w 285"/>
                    <a:gd name="T3" fmla="*/ 61 h 379"/>
                    <a:gd name="T4" fmla="*/ 120 w 285"/>
                    <a:gd name="T5" fmla="*/ 93 h 379"/>
                    <a:gd name="T6" fmla="*/ 123 w 285"/>
                    <a:gd name="T7" fmla="*/ 100 h 379"/>
                    <a:gd name="T8" fmla="*/ 108 w 285"/>
                    <a:gd name="T9" fmla="*/ 103 h 379"/>
                    <a:gd name="T10" fmla="*/ 96 w 285"/>
                    <a:gd name="T11" fmla="*/ 118 h 379"/>
                    <a:gd name="T12" fmla="*/ 93 w 285"/>
                    <a:gd name="T13" fmla="*/ 135 h 379"/>
                    <a:gd name="T14" fmla="*/ 66 w 285"/>
                    <a:gd name="T15" fmla="*/ 160 h 379"/>
                    <a:gd name="T16" fmla="*/ 46 w 285"/>
                    <a:gd name="T17" fmla="*/ 179 h 379"/>
                    <a:gd name="T18" fmla="*/ 34 w 285"/>
                    <a:gd name="T19" fmla="*/ 192 h 379"/>
                    <a:gd name="T20" fmla="*/ 19 w 285"/>
                    <a:gd name="T21" fmla="*/ 214 h 379"/>
                    <a:gd name="T22" fmla="*/ 49 w 285"/>
                    <a:gd name="T23" fmla="*/ 218 h 379"/>
                    <a:gd name="T24" fmla="*/ 46 w 285"/>
                    <a:gd name="T25" fmla="*/ 236 h 379"/>
                    <a:gd name="T26" fmla="*/ 37 w 285"/>
                    <a:gd name="T27" fmla="*/ 233 h 379"/>
                    <a:gd name="T28" fmla="*/ 46 w 285"/>
                    <a:gd name="T29" fmla="*/ 255 h 379"/>
                    <a:gd name="T30" fmla="*/ 61 w 285"/>
                    <a:gd name="T31" fmla="*/ 265 h 379"/>
                    <a:gd name="T32" fmla="*/ 34 w 285"/>
                    <a:gd name="T33" fmla="*/ 287 h 379"/>
                    <a:gd name="T34" fmla="*/ 27 w 285"/>
                    <a:gd name="T35" fmla="*/ 315 h 379"/>
                    <a:gd name="T36" fmla="*/ 10 w 285"/>
                    <a:gd name="T37" fmla="*/ 347 h 379"/>
                    <a:gd name="T38" fmla="*/ 19 w 285"/>
                    <a:gd name="T39" fmla="*/ 357 h 379"/>
                    <a:gd name="T40" fmla="*/ 54 w 285"/>
                    <a:gd name="T41" fmla="*/ 369 h 379"/>
                    <a:gd name="T42" fmla="*/ 104 w 285"/>
                    <a:gd name="T43" fmla="*/ 379 h 379"/>
                    <a:gd name="T44" fmla="*/ 120 w 285"/>
                    <a:gd name="T45" fmla="*/ 335 h 379"/>
                    <a:gd name="T46" fmla="*/ 141 w 285"/>
                    <a:gd name="T47" fmla="*/ 329 h 379"/>
                    <a:gd name="T48" fmla="*/ 162 w 285"/>
                    <a:gd name="T49" fmla="*/ 315 h 379"/>
                    <a:gd name="T50" fmla="*/ 141 w 285"/>
                    <a:gd name="T51" fmla="*/ 303 h 379"/>
                    <a:gd name="T52" fmla="*/ 147 w 285"/>
                    <a:gd name="T53" fmla="*/ 275 h 379"/>
                    <a:gd name="T54" fmla="*/ 173 w 285"/>
                    <a:gd name="T55" fmla="*/ 250 h 379"/>
                    <a:gd name="T56" fmla="*/ 165 w 285"/>
                    <a:gd name="T57" fmla="*/ 243 h 379"/>
                    <a:gd name="T58" fmla="*/ 162 w 285"/>
                    <a:gd name="T59" fmla="*/ 207 h 379"/>
                    <a:gd name="T60" fmla="*/ 185 w 285"/>
                    <a:gd name="T61" fmla="*/ 204 h 379"/>
                    <a:gd name="T62" fmla="*/ 200 w 285"/>
                    <a:gd name="T63" fmla="*/ 192 h 379"/>
                    <a:gd name="T64" fmla="*/ 192 w 285"/>
                    <a:gd name="T65" fmla="*/ 167 h 379"/>
                    <a:gd name="T66" fmla="*/ 216 w 285"/>
                    <a:gd name="T67" fmla="*/ 154 h 379"/>
                    <a:gd name="T68" fmla="*/ 224 w 285"/>
                    <a:gd name="T69" fmla="*/ 135 h 379"/>
                    <a:gd name="T70" fmla="*/ 231 w 285"/>
                    <a:gd name="T71" fmla="*/ 115 h 379"/>
                    <a:gd name="T72" fmla="*/ 239 w 285"/>
                    <a:gd name="T73" fmla="*/ 110 h 379"/>
                    <a:gd name="T74" fmla="*/ 266 w 285"/>
                    <a:gd name="T75" fmla="*/ 96 h 379"/>
                    <a:gd name="T76" fmla="*/ 281 w 285"/>
                    <a:gd name="T77" fmla="*/ 93 h 379"/>
                    <a:gd name="T78" fmla="*/ 274 w 285"/>
                    <a:gd name="T79" fmla="*/ 64 h 379"/>
                    <a:gd name="T80" fmla="*/ 266 w 285"/>
                    <a:gd name="T81" fmla="*/ 58 h 379"/>
                    <a:gd name="T82" fmla="*/ 258 w 285"/>
                    <a:gd name="T83" fmla="*/ 36 h 379"/>
                    <a:gd name="T84" fmla="*/ 239 w 285"/>
                    <a:gd name="T85" fmla="*/ 32 h 379"/>
                    <a:gd name="T86" fmla="*/ 231 w 285"/>
                    <a:gd name="T87" fmla="*/ 36 h 379"/>
                    <a:gd name="T88" fmla="*/ 204 w 285"/>
                    <a:gd name="T89" fmla="*/ 32 h 379"/>
                    <a:gd name="T90" fmla="*/ 189 w 285"/>
                    <a:gd name="T91" fmla="*/ 24 h 379"/>
                    <a:gd name="T92" fmla="*/ 170 w 285"/>
                    <a:gd name="T93" fmla="*/ 17 h 379"/>
                    <a:gd name="T94" fmla="*/ 177 w 285"/>
                    <a:gd name="T95" fmla="*/ 0 h 379"/>
                    <a:gd name="T96" fmla="*/ 153 w 285"/>
                    <a:gd name="T97" fmla="*/ 7 h 379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285"/>
                    <a:gd name="T148" fmla="*/ 0 h 379"/>
                    <a:gd name="T149" fmla="*/ 285 w 285"/>
                    <a:gd name="T150" fmla="*/ 379 h 379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285" h="379">
                      <a:moveTo>
                        <a:pt x="141" y="10"/>
                      </a:moveTo>
                      <a:lnTo>
                        <a:pt x="138" y="17"/>
                      </a:lnTo>
                      <a:lnTo>
                        <a:pt x="138" y="21"/>
                      </a:lnTo>
                      <a:lnTo>
                        <a:pt x="135" y="42"/>
                      </a:lnTo>
                      <a:lnTo>
                        <a:pt x="131" y="49"/>
                      </a:lnTo>
                      <a:lnTo>
                        <a:pt x="131" y="61"/>
                      </a:lnTo>
                      <a:lnTo>
                        <a:pt x="131" y="71"/>
                      </a:lnTo>
                      <a:lnTo>
                        <a:pt x="120" y="90"/>
                      </a:lnTo>
                      <a:lnTo>
                        <a:pt x="120" y="93"/>
                      </a:lnTo>
                      <a:lnTo>
                        <a:pt x="123" y="93"/>
                      </a:lnTo>
                      <a:lnTo>
                        <a:pt x="123" y="96"/>
                      </a:lnTo>
                      <a:lnTo>
                        <a:pt x="123" y="100"/>
                      </a:lnTo>
                      <a:lnTo>
                        <a:pt x="120" y="103"/>
                      </a:lnTo>
                      <a:lnTo>
                        <a:pt x="120" y="106"/>
                      </a:lnTo>
                      <a:lnTo>
                        <a:pt x="108" y="103"/>
                      </a:lnTo>
                      <a:lnTo>
                        <a:pt x="108" y="106"/>
                      </a:lnTo>
                      <a:lnTo>
                        <a:pt x="108" y="110"/>
                      </a:lnTo>
                      <a:lnTo>
                        <a:pt x="96" y="118"/>
                      </a:lnTo>
                      <a:lnTo>
                        <a:pt x="99" y="122"/>
                      </a:lnTo>
                      <a:lnTo>
                        <a:pt x="93" y="122"/>
                      </a:lnTo>
                      <a:lnTo>
                        <a:pt x="93" y="135"/>
                      </a:lnTo>
                      <a:lnTo>
                        <a:pt x="69" y="157"/>
                      </a:lnTo>
                      <a:lnTo>
                        <a:pt x="69" y="160"/>
                      </a:lnTo>
                      <a:lnTo>
                        <a:pt x="66" y="160"/>
                      </a:lnTo>
                      <a:lnTo>
                        <a:pt x="66" y="172"/>
                      </a:lnTo>
                      <a:lnTo>
                        <a:pt x="49" y="182"/>
                      </a:lnTo>
                      <a:lnTo>
                        <a:pt x="46" y="179"/>
                      </a:lnTo>
                      <a:lnTo>
                        <a:pt x="37" y="179"/>
                      </a:lnTo>
                      <a:lnTo>
                        <a:pt x="37" y="186"/>
                      </a:lnTo>
                      <a:lnTo>
                        <a:pt x="34" y="192"/>
                      </a:lnTo>
                      <a:lnTo>
                        <a:pt x="22" y="204"/>
                      </a:lnTo>
                      <a:lnTo>
                        <a:pt x="22" y="211"/>
                      </a:lnTo>
                      <a:lnTo>
                        <a:pt x="19" y="214"/>
                      </a:lnTo>
                      <a:lnTo>
                        <a:pt x="19" y="218"/>
                      </a:lnTo>
                      <a:lnTo>
                        <a:pt x="19" y="226"/>
                      </a:lnTo>
                      <a:lnTo>
                        <a:pt x="49" y="218"/>
                      </a:lnTo>
                      <a:lnTo>
                        <a:pt x="49" y="229"/>
                      </a:lnTo>
                      <a:lnTo>
                        <a:pt x="46" y="233"/>
                      </a:lnTo>
                      <a:lnTo>
                        <a:pt x="46" y="236"/>
                      </a:lnTo>
                      <a:lnTo>
                        <a:pt x="46" y="239"/>
                      </a:lnTo>
                      <a:lnTo>
                        <a:pt x="42" y="239"/>
                      </a:lnTo>
                      <a:lnTo>
                        <a:pt x="37" y="233"/>
                      </a:lnTo>
                      <a:lnTo>
                        <a:pt x="30" y="233"/>
                      </a:lnTo>
                      <a:lnTo>
                        <a:pt x="27" y="255"/>
                      </a:lnTo>
                      <a:lnTo>
                        <a:pt x="46" y="255"/>
                      </a:lnTo>
                      <a:lnTo>
                        <a:pt x="61" y="255"/>
                      </a:lnTo>
                      <a:lnTo>
                        <a:pt x="66" y="265"/>
                      </a:lnTo>
                      <a:lnTo>
                        <a:pt x="61" y="265"/>
                      </a:lnTo>
                      <a:lnTo>
                        <a:pt x="46" y="258"/>
                      </a:lnTo>
                      <a:lnTo>
                        <a:pt x="42" y="278"/>
                      </a:lnTo>
                      <a:lnTo>
                        <a:pt x="34" y="287"/>
                      </a:lnTo>
                      <a:lnTo>
                        <a:pt x="34" y="293"/>
                      </a:lnTo>
                      <a:lnTo>
                        <a:pt x="34" y="312"/>
                      </a:lnTo>
                      <a:lnTo>
                        <a:pt x="27" y="315"/>
                      </a:lnTo>
                      <a:lnTo>
                        <a:pt x="27" y="325"/>
                      </a:lnTo>
                      <a:lnTo>
                        <a:pt x="10" y="335"/>
                      </a:lnTo>
                      <a:lnTo>
                        <a:pt x="10" y="347"/>
                      </a:lnTo>
                      <a:lnTo>
                        <a:pt x="0" y="354"/>
                      </a:lnTo>
                      <a:lnTo>
                        <a:pt x="3" y="357"/>
                      </a:lnTo>
                      <a:lnTo>
                        <a:pt x="19" y="357"/>
                      </a:lnTo>
                      <a:lnTo>
                        <a:pt x="34" y="357"/>
                      </a:lnTo>
                      <a:lnTo>
                        <a:pt x="42" y="369"/>
                      </a:lnTo>
                      <a:lnTo>
                        <a:pt x="54" y="369"/>
                      </a:lnTo>
                      <a:lnTo>
                        <a:pt x="61" y="376"/>
                      </a:lnTo>
                      <a:lnTo>
                        <a:pt x="81" y="379"/>
                      </a:lnTo>
                      <a:lnTo>
                        <a:pt x="104" y="379"/>
                      </a:lnTo>
                      <a:lnTo>
                        <a:pt x="108" y="351"/>
                      </a:lnTo>
                      <a:lnTo>
                        <a:pt x="111" y="344"/>
                      </a:lnTo>
                      <a:lnTo>
                        <a:pt x="120" y="335"/>
                      </a:lnTo>
                      <a:lnTo>
                        <a:pt x="131" y="329"/>
                      </a:lnTo>
                      <a:lnTo>
                        <a:pt x="138" y="325"/>
                      </a:lnTo>
                      <a:lnTo>
                        <a:pt x="141" y="329"/>
                      </a:lnTo>
                      <a:lnTo>
                        <a:pt x="150" y="322"/>
                      </a:lnTo>
                      <a:lnTo>
                        <a:pt x="150" y="319"/>
                      </a:lnTo>
                      <a:lnTo>
                        <a:pt x="162" y="315"/>
                      </a:lnTo>
                      <a:lnTo>
                        <a:pt x="153" y="312"/>
                      </a:lnTo>
                      <a:lnTo>
                        <a:pt x="147" y="312"/>
                      </a:lnTo>
                      <a:lnTo>
                        <a:pt x="141" y="303"/>
                      </a:lnTo>
                      <a:lnTo>
                        <a:pt x="135" y="290"/>
                      </a:lnTo>
                      <a:lnTo>
                        <a:pt x="141" y="278"/>
                      </a:lnTo>
                      <a:lnTo>
                        <a:pt x="147" y="275"/>
                      </a:lnTo>
                      <a:lnTo>
                        <a:pt x="150" y="268"/>
                      </a:lnTo>
                      <a:lnTo>
                        <a:pt x="162" y="265"/>
                      </a:lnTo>
                      <a:lnTo>
                        <a:pt x="173" y="250"/>
                      </a:lnTo>
                      <a:lnTo>
                        <a:pt x="170" y="250"/>
                      </a:lnTo>
                      <a:lnTo>
                        <a:pt x="165" y="250"/>
                      </a:lnTo>
                      <a:lnTo>
                        <a:pt x="165" y="243"/>
                      </a:lnTo>
                      <a:lnTo>
                        <a:pt x="162" y="236"/>
                      </a:lnTo>
                      <a:lnTo>
                        <a:pt x="165" y="214"/>
                      </a:lnTo>
                      <a:lnTo>
                        <a:pt x="162" y="207"/>
                      </a:lnTo>
                      <a:lnTo>
                        <a:pt x="158" y="201"/>
                      </a:lnTo>
                      <a:lnTo>
                        <a:pt x="170" y="204"/>
                      </a:lnTo>
                      <a:lnTo>
                        <a:pt x="185" y="204"/>
                      </a:lnTo>
                      <a:lnTo>
                        <a:pt x="192" y="201"/>
                      </a:lnTo>
                      <a:lnTo>
                        <a:pt x="192" y="192"/>
                      </a:lnTo>
                      <a:lnTo>
                        <a:pt x="200" y="192"/>
                      </a:lnTo>
                      <a:lnTo>
                        <a:pt x="200" y="186"/>
                      </a:lnTo>
                      <a:lnTo>
                        <a:pt x="197" y="179"/>
                      </a:lnTo>
                      <a:lnTo>
                        <a:pt x="192" y="167"/>
                      </a:lnTo>
                      <a:lnTo>
                        <a:pt x="200" y="160"/>
                      </a:lnTo>
                      <a:lnTo>
                        <a:pt x="209" y="160"/>
                      </a:lnTo>
                      <a:lnTo>
                        <a:pt x="216" y="154"/>
                      </a:lnTo>
                      <a:lnTo>
                        <a:pt x="216" y="150"/>
                      </a:lnTo>
                      <a:lnTo>
                        <a:pt x="219" y="143"/>
                      </a:lnTo>
                      <a:lnTo>
                        <a:pt x="224" y="135"/>
                      </a:lnTo>
                      <a:lnTo>
                        <a:pt x="224" y="128"/>
                      </a:lnTo>
                      <a:lnTo>
                        <a:pt x="227" y="122"/>
                      </a:lnTo>
                      <a:lnTo>
                        <a:pt x="231" y="115"/>
                      </a:lnTo>
                      <a:lnTo>
                        <a:pt x="227" y="110"/>
                      </a:lnTo>
                      <a:lnTo>
                        <a:pt x="231" y="106"/>
                      </a:lnTo>
                      <a:lnTo>
                        <a:pt x="239" y="110"/>
                      </a:lnTo>
                      <a:lnTo>
                        <a:pt x="248" y="106"/>
                      </a:lnTo>
                      <a:lnTo>
                        <a:pt x="254" y="100"/>
                      </a:lnTo>
                      <a:lnTo>
                        <a:pt x="266" y="96"/>
                      </a:lnTo>
                      <a:lnTo>
                        <a:pt x="266" y="93"/>
                      </a:lnTo>
                      <a:lnTo>
                        <a:pt x="274" y="93"/>
                      </a:lnTo>
                      <a:lnTo>
                        <a:pt x="281" y="93"/>
                      </a:lnTo>
                      <a:lnTo>
                        <a:pt x="285" y="90"/>
                      </a:lnTo>
                      <a:lnTo>
                        <a:pt x="285" y="68"/>
                      </a:lnTo>
                      <a:lnTo>
                        <a:pt x="274" y="64"/>
                      </a:lnTo>
                      <a:lnTo>
                        <a:pt x="269" y="64"/>
                      </a:lnTo>
                      <a:lnTo>
                        <a:pt x="266" y="64"/>
                      </a:lnTo>
                      <a:lnTo>
                        <a:pt x="266" y="58"/>
                      </a:lnTo>
                      <a:lnTo>
                        <a:pt x="274" y="39"/>
                      </a:lnTo>
                      <a:lnTo>
                        <a:pt x="263" y="39"/>
                      </a:lnTo>
                      <a:lnTo>
                        <a:pt x="258" y="36"/>
                      </a:lnTo>
                      <a:lnTo>
                        <a:pt x="254" y="36"/>
                      </a:lnTo>
                      <a:lnTo>
                        <a:pt x="248" y="32"/>
                      </a:lnTo>
                      <a:lnTo>
                        <a:pt x="239" y="32"/>
                      </a:lnTo>
                      <a:lnTo>
                        <a:pt x="239" y="29"/>
                      </a:lnTo>
                      <a:lnTo>
                        <a:pt x="236" y="29"/>
                      </a:lnTo>
                      <a:lnTo>
                        <a:pt x="231" y="36"/>
                      </a:lnTo>
                      <a:lnTo>
                        <a:pt x="227" y="36"/>
                      </a:lnTo>
                      <a:lnTo>
                        <a:pt x="216" y="36"/>
                      </a:lnTo>
                      <a:lnTo>
                        <a:pt x="204" y="32"/>
                      </a:lnTo>
                      <a:lnTo>
                        <a:pt x="209" y="32"/>
                      </a:lnTo>
                      <a:lnTo>
                        <a:pt x="197" y="21"/>
                      </a:lnTo>
                      <a:lnTo>
                        <a:pt x="189" y="24"/>
                      </a:lnTo>
                      <a:lnTo>
                        <a:pt x="177" y="24"/>
                      </a:lnTo>
                      <a:lnTo>
                        <a:pt x="170" y="29"/>
                      </a:lnTo>
                      <a:lnTo>
                        <a:pt x="170" y="17"/>
                      </a:lnTo>
                      <a:lnTo>
                        <a:pt x="180" y="7"/>
                      </a:lnTo>
                      <a:lnTo>
                        <a:pt x="173" y="7"/>
                      </a:lnTo>
                      <a:lnTo>
                        <a:pt x="177" y="0"/>
                      </a:lnTo>
                      <a:lnTo>
                        <a:pt x="173" y="0"/>
                      </a:lnTo>
                      <a:lnTo>
                        <a:pt x="162" y="7"/>
                      </a:lnTo>
                      <a:lnTo>
                        <a:pt x="153" y="7"/>
                      </a:lnTo>
                      <a:lnTo>
                        <a:pt x="141" y="1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87" name="Freeform 470"/>
                <p:cNvSpPr>
                  <a:spLocks/>
                </p:cNvSpPr>
                <p:nvPr/>
              </p:nvSpPr>
              <p:spPr bwMode="auto">
                <a:xfrm>
                  <a:off x="995" y="2993"/>
                  <a:ext cx="285" cy="379"/>
                </a:xfrm>
                <a:custGeom>
                  <a:avLst/>
                  <a:gdLst>
                    <a:gd name="T0" fmla="*/ 138 w 285"/>
                    <a:gd name="T1" fmla="*/ 21 h 379"/>
                    <a:gd name="T2" fmla="*/ 131 w 285"/>
                    <a:gd name="T3" fmla="*/ 61 h 379"/>
                    <a:gd name="T4" fmla="*/ 120 w 285"/>
                    <a:gd name="T5" fmla="*/ 93 h 379"/>
                    <a:gd name="T6" fmla="*/ 123 w 285"/>
                    <a:gd name="T7" fmla="*/ 100 h 379"/>
                    <a:gd name="T8" fmla="*/ 108 w 285"/>
                    <a:gd name="T9" fmla="*/ 103 h 379"/>
                    <a:gd name="T10" fmla="*/ 96 w 285"/>
                    <a:gd name="T11" fmla="*/ 118 h 379"/>
                    <a:gd name="T12" fmla="*/ 93 w 285"/>
                    <a:gd name="T13" fmla="*/ 135 h 379"/>
                    <a:gd name="T14" fmla="*/ 66 w 285"/>
                    <a:gd name="T15" fmla="*/ 160 h 379"/>
                    <a:gd name="T16" fmla="*/ 46 w 285"/>
                    <a:gd name="T17" fmla="*/ 179 h 379"/>
                    <a:gd name="T18" fmla="*/ 34 w 285"/>
                    <a:gd name="T19" fmla="*/ 192 h 379"/>
                    <a:gd name="T20" fmla="*/ 19 w 285"/>
                    <a:gd name="T21" fmla="*/ 214 h 379"/>
                    <a:gd name="T22" fmla="*/ 49 w 285"/>
                    <a:gd name="T23" fmla="*/ 218 h 379"/>
                    <a:gd name="T24" fmla="*/ 46 w 285"/>
                    <a:gd name="T25" fmla="*/ 236 h 379"/>
                    <a:gd name="T26" fmla="*/ 37 w 285"/>
                    <a:gd name="T27" fmla="*/ 233 h 379"/>
                    <a:gd name="T28" fmla="*/ 46 w 285"/>
                    <a:gd name="T29" fmla="*/ 255 h 379"/>
                    <a:gd name="T30" fmla="*/ 61 w 285"/>
                    <a:gd name="T31" fmla="*/ 265 h 379"/>
                    <a:gd name="T32" fmla="*/ 34 w 285"/>
                    <a:gd name="T33" fmla="*/ 287 h 379"/>
                    <a:gd name="T34" fmla="*/ 27 w 285"/>
                    <a:gd name="T35" fmla="*/ 315 h 379"/>
                    <a:gd name="T36" fmla="*/ 10 w 285"/>
                    <a:gd name="T37" fmla="*/ 347 h 379"/>
                    <a:gd name="T38" fmla="*/ 19 w 285"/>
                    <a:gd name="T39" fmla="*/ 357 h 379"/>
                    <a:gd name="T40" fmla="*/ 54 w 285"/>
                    <a:gd name="T41" fmla="*/ 369 h 379"/>
                    <a:gd name="T42" fmla="*/ 104 w 285"/>
                    <a:gd name="T43" fmla="*/ 379 h 379"/>
                    <a:gd name="T44" fmla="*/ 120 w 285"/>
                    <a:gd name="T45" fmla="*/ 335 h 379"/>
                    <a:gd name="T46" fmla="*/ 141 w 285"/>
                    <a:gd name="T47" fmla="*/ 329 h 379"/>
                    <a:gd name="T48" fmla="*/ 162 w 285"/>
                    <a:gd name="T49" fmla="*/ 315 h 379"/>
                    <a:gd name="T50" fmla="*/ 141 w 285"/>
                    <a:gd name="T51" fmla="*/ 303 h 379"/>
                    <a:gd name="T52" fmla="*/ 147 w 285"/>
                    <a:gd name="T53" fmla="*/ 275 h 379"/>
                    <a:gd name="T54" fmla="*/ 173 w 285"/>
                    <a:gd name="T55" fmla="*/ 250 h 379"/>
                    <a:gd name="T56" fmla="*/ 165 w 285"/>
                    <a:gd name="T57" fmla="*/ 243 h 379"/>
                    <a:gd name="T58" fmla="*/ 162 w 285"/>
                    <a:gd name="T59" fmla="*/ 207 h 379"/>
                    <a:gd name="T60" fmla="*/ 185 w 285"/>
                    <a:gd name="T61" fmla="*/ 204 h 379"/>
                    <a:gd name="T62" fmla="*/ 200 w 285"/>
                    <a:gd name="T63" fmla="*/ 192 h 379"/>
                    <a:gd name="T64" fmla="*/ 192 w 285"/>
                    <a:gd name="T65" fmla="*/ 167 h 379"/>
                    <a:gd name="T66" fmla="*/ 216 w 285"/>
                    <a:gd name="T67" fmla="*/ 154 h 379"/>
                    <a:gd name="T68" fmla="*/ 224 w 285"/>
                    <a:gd name="T69" fmla="*/ 135 h 379"/>
                    <a:gd name="T70" fmla="*/ 231 w 285"/>
                    <a:gd name="T71" fmla="*/ 115 h 379"/>
                    <a:gd name="T72" fmla="*/ 239 w 285"/>
                    <a:gd name="T73" fmla="*/ 110 h 379"/>
                    <a:gd name="T74" fmla="*/ 266 w 285"/>
                    <a:gd name="T75" fmla="*/ 96 h 379"/>
                    <a:gd name="T76" fmla="*/ 281 w 285"/>
                    <a:gd name="T77" fmla="*/ 93 h 379"/>
                    <a:gd name="T78" fmla="*/ 274 w 285"/>
                    <a:gd name="T79" fmla="*/ 64 h 379"/>
                    <a:gd name="T80" fmla="*/ 266 w 285"/>
                    <a:gd name="T81" fmla="*/ 58 h 379"/>
                    <a:gd name="T82" fmla="*/ 258 w 285"/>
                    <a:gd name="T83" fmla="*/ 36 h 379"/>
                    <a:gd name="T84" fmla="*/ 239 w 285"/>
                    <a:gd name="T85" fmla="*/ 32 h 379"/>
                    <a:gd name="T86" fmla="*/ 231 w 285"/>
                    <a:gd name="T87" fmla="*/ 36 h 379"/>
                    <a:gd name="T88" fmla="*/ 204 w 285"/>
                    <a:gd name="T89" fmla="*/ 32 h 379"/>
                    <a:gd name="T90" fmla="*/ 189 w 285"/>
                    <a:gd name="T91" fmla="*/ 24 h 379"/>
                    <a:gd name="T92" fmla="*/ 170 w 285"/>
                    <a:gd name="T93" fmla="*/ 17 h 379"/>
                    <a:gd name="T94" fmla="*/ 177 w 285"/>
                    <a:gd name="T95" fmla="*/ 0 h 379"/>
                    <a:gd name="T96" fmla="*/ 153 w 285"/>
                    <a:gd name="T97" fmla="*/ 7 h 379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285"/>
                    <a:gd name="T148" fmla="*/ 0 h 379"/>
                    <a:gd name="T149" fmla="*/ 285 w 285"/>
                    <a:gd name="T150" fmla="*/ 379 h 379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285" h="379">
                      <a:moveTo>
                        <a:pt x="141" y="10"/>
                      </a:moveTo>
                      <a:lnTo>
                        <a:pt x="138" y="17"/>
                      </a:lnTo>
                      <a:lnTo>
                        <a:pt x="138" y="21"/>
                      </a:lnTo>
                      <a:lnTo>
                        <a:pt x="135" y="42"/>
                      </a:lnTo>
                      <a:lnTo>
                        <a:pt x="131" y="49"/>
                      </a:lnTo>
                      <a:lnTo>
                        <a:pt x="131" y="61"/>
                      </a:lnTo>
                      <a:lnTo>
                        <a:pt x="131" y="71"/>
                      </a:lnTo>
                      <a:lnTo>
                        <a:pt x="120" y="90"/>
                      </a:lnTo>
                      <a:lnTo>
                        <a:pt x="120" y="93"/>
                      </a:lnTo>
                      <a:lnTo>
                        <a:pt x="123" y="93"/>
                      </a:lnTo>
                      <a:lnTo>
                        <a:pt x="123" y="96"/>
                      </a:lnTo>
                      <a:lnTo>
                        <a:pt x="123" y="100"/>
                      </a:lnTo>
                      <a:lnTo>
                        <a:pt x="120" y="103"/>
                      </a:lnTo>
                      <a:lnTo>
                        <a:pt x="120" y="106"/>
                      </a:lnTo>
                      <a:lnTo>
                        <a:pt x="108" y="103"/>
                      </a:lnTo>
                      <a:lnTo>
                        <a:pt x="108" y="106"/>
                      </a:lnTo>
                      <a:lnTo>
                        <a:pt x="108" y="110"/>
                      </a:lnTo>
                      <a:lnTo>
                        <a:pt x="96" y="118"/>
                      </a:lnTo>
                      <a:lnTo>
                        <a:pt x="99" y="122"/>
                      </a:lnTo>
                      <a:lnTo>
                        <a:pt x="93" y="122"/>
                      </a:lnTo>
                      <a:lnTo>
                        <a:pt x="93" y="135"/>
                      </a:lnTo>
                      <a:lnTo>
                        <a:pt x="69" y="157"/>
                      </a:lnTo>
                      <a:lnTo>
                        <a:pt x="69" y="160"/>
                      </a:lnTo>
                      <a:lnTo>
                        <a:pt x="66" y="160"/>
                      </a:lnTo>
                      <a:lnTo>
                        <a:pt x="66" y="172"/>
                      </a:lnTo>
                      <a:lnTo>
                        <a:pt x="49" y="182"/>
                      </a:lnTo>
                      <a:lnTo>
                        <a:pt x="46" y="179"/>
                      </a:lnTo>
                      <a:lnTo>
                        <a:pt x="37" y="179"/>
                      </a:lnTo>
                      <a:lnTo>
                        <a:pt x="37" y="186"/>
                      </a:lnTo>
                      <a:lnTo>
                        <a:pt x="34" y="192"/>
                      </a:lnTo>
                      <a:lnTo>
                        <a:pt x="22" y="204"/>
                      </a:lnTo>
                      <a:lnTo>
                        <a:pt x="22" y="211"/>
                      </a:lnTo>
                      <a:lnTo>
                        <a:pt x="19" y="214"/>
                      </a:lnTo>
                      <a:lnTo>
                        <a:pt x="19" y="218"/>
                      </a:lnTo>
                      <a:lnTo>
                        <a:pt x="19" y="226"/>
                      </a:lnTo>
                      <a:lnTo>
                        <a:pt x="49" y="218"/>
                      </a:lnTo>
                      <a:lnTo>
                        <a:pt x="49" y="229"/>
                      </a:lnTo>
                      <a:lnTo>
                        <a:pt x="46" y="233"/>
                      </a:lnTo>
                      <a:lnTo>
                        <a:pt x="46" y="236"/>
                      </a:lnTo>
                      <a:lnTo>
                        <a:pt x="46" y="239"/>
                      </a:lnTo>
                      <a:lnTo>
                        <a:pt x="42" y="239"/>
                      </a:lnTo>
                      <a:lnTo>
                        <a:pt x="37" y="233"/>
                      </a:lnTo>
                      <a:lnTo>
                        <a:pt x="30" y="233"/>
                      </a:lnTo>
                      <a:lnTo>
                        <a:pt x="27" y="255"/>
                      </a:lnTo>
                      <a:lnTo>
                        <a:pt x="46" y="255"/>
                      </a:lnTo>
                      <a:lnTo>
                        <a:pt x="61" y="255"/>
                      </a:lnTo>
                      <a:lnTo>
                        <a:pt x="66" y="265"/>
                      </a:lnTo>
                      <a:lnTo>
                        <a:pt x="61" y="265"/>
                      </a:lnTo>
                      <a:lnTo>
                        <a:pt x="46" y="258"/>
                      </a:lnTo>
                      <a:lnTo>
                        <a:pt x="42" y="278"/>
                      </a:lnTo>
                      <a:lnTo>
                        <a:pt x="34" y="287"/>
                      </a:lnTo>
                      <a:lnTo>
                        <a:pt x="34" y="293"/>
                      </a:lnTo>
                      <a:lnTo>
                        <a:pt x="34" y="312"/>
                      </a:lnTo>
                      <a:lnTo>
                        <a:pt x="27" y="315"/>
                      </a:lnTo>
                      <a:lnTo>
                        <a:pt x="27" y="325"/>
                      </a:lnTo>
                      <a:lnTo>
                        <a:pt x="10" y="335"/>
                      </a:lnTo>
                      <a:lnTo>
                        <a:pt x="10" y="347"/>
                      </a:lnTo>
                      <a:lnTo>
                        <a:pt x="0" y="354"/>
                      </a:lnTo>
                      <a:lnTo>
                        <a:pt x="3" y="357"/>
                      </a:lnTo>
                      <a:lnTo>
                        <a:pt x="19" y="357"/>
                      </a:lnTo>
                      <a:lnTo>
                        <a:pt x="34" y="357"/>
                      </a:lnTo>
                      <a:lnTo>
                        <a:pt x="42" y="369"/>
                      </a:lnTo>
                      <a:lnTo>
                        <a:pt x="54" y="369"/>
                      </a:lnTo>
                      <a:lnTo>
                        <a:pt x="61" y="376"/>
                      </a:lnTo>
                      <a:lnTo>
                        <a:pt x="81" y="379"/>
                      </a:lnTo>
                      <a:lnTo>
                        <a:pt x="104" y="379"/>
                      </a:lnTo>
                      <a:lnTo>
                        <a:pt x="108" y="351"/>
                      </a:lnTo>
                      <a:lnTo>
                        <a:pt x="111" y="344"/>
                      </a:lnTo>
                      <a:lnTo>
                        <a:pt x="120" y="335"/>
                      </a:lnTo>
                      <a:lnTo>
                        <a:pt x="131" y="329"/>
                      </a:lnTo>
                      <a:lnTo>
                        <a:pt x="138" y="325"/>
                      </a:lnTo>
                      <a:lnTo>
                        <a:pt x="141" y="329"/>
                      </a:lnTo>
                      <a:lnTo>
                        <a:pt x="150" y="322"/>
                      </a:lnTo>
                      <a:lnTo>
                        <a:pt x="150" y="319"/>
                      </a:lnTo>
                      <a:lnTo>
                        <a:pt x="162" y="315"/>
                      </a:lnTo>
                      <a:lnTo>
                        <a:pt x="153" y="312"/>
                      </a:lnTo>
                      <a:lnTo>
                        <a:pt x="147" y="312"/>
                      </a:lnTo>
                      <a:lnTo>
                        <a:pt x="141" y="303"/>
                      </a:lnTo>
                      <a:lnTo>
                        <a:pt x="135" y="290"/>
                      </a:lnTo>
                      <a:lnTo>
                        <a:pt x="141" y="278"/>
                      </a:lnTo>
                      <a:lnTo>
                        <a:pt x="147" y="275"/>
                      </a:lnTo>
                      <a:lnTo>
                        <a:pt x="150" y="268"/>
                      </a:lnTo>
                      <a:lnTo>
                        <a:pt x="162" y="265"/>
                      </a:lnTo>
                      <a:lnTo>
                        <a:pt x="173" y="250"/>
                      </a:lnTo>
                      <a:lnTo>
                        <a:pt x="170" y="250"/>
                      </a:lnTo>
                      <a:lnTo>
                        <a:pt x="165" y="250"/>
                      </a:lnTo>
                      <a:lnTo>
                        <a:pt x="165" y="243"/>
                      </a:lnTo>
                      <a:lnTo>
                        <a:pt x="162" y="236"/>
                      </a:lnTo>
                      <a:lnTo>
                        <a:pt x="165" y="214"/>
                      </a:lnTo>
                      <a:lnTo>
                        <a:pt x="162" y="207"/>
                      </a:lnTo>
                      <a:lnTo>
                        <a:pt x="158" y="201"/>
                      </a:lnTo>
                      <a:lnTo>
                        <a:pt x="170" y="204"/>
                      </a:lnTo>
                      <a:lnTo>
                        <a:pt x="185" y="204"/>
                      </a:lnTo>
                      <a:lnTo>
                        <a:pt x="192" y="201"/>
                      </a:lnTo>
                      <a:lnTo>
                        <a:pt x="192" y="192"/>
                      </a:lnTo>
                      <a:lnTo>
                        <a:pt x="200" y="192"/>
                      </a:lnTo>
                      <a:lnTo>
                        <a:pt x="200" y="186"/>
                      </a:lnTo>
                      <a:lnTo>
                        <a:pt x="197" y="179"/>
                      </a:lnTo>
                      <a:lnTo>
                        <a:pt x="192" y="167"/>
                      </a:lnTo>
                      <a:lnTo>
                        <a:pt x="200" y="160"/>
                      </a:lnTo>
                      <a:lnTo>
                        <a:pt x="209" y="160"/>
                      </a:lnTo>
                      <a:lnTo>
                        <a:pt x="216" y="154"/>
                      </a:lnTo>
                      <a:lnTo>
                        <a:pt x="216" y="150"/>
                      </a:lnTo>
                      <a:lnTo>
                        <a:pt x="219" y="143"/>
                      </a:lnTo>
                      <a:lnTo>
                        <a:pt x="224" y="135"/>
                      </a:lnTo>
                      <a:lnTo>
                        <a:pt x="224" y="128"/>
                      </a:lnTo>
                      <a:lnTo>
                        <a:pt x="227" y="122"/>
                      </a:lnTo>
                      <a:lnTo>
                        <a:pt x="231" y="115"/>
                      </a:lnTo>
                      <a:lnTo>
                        <a:pt x="227" y="110"/>
                      </a:lnTo>
                      <a:lnTo>
                        <a:pt x="231" y="106"/>
                      </a:lnTo>
                      <a:lnTo>
                        <a:pt x="239" y="110"/>
                      </a:lnTo>
                      <a:lnTo>
                        <a:pt x="248" y="106"/>
                      </a:lnTo>
                      <a:lnTo>
                        <a:pt x="254" y="100"/>
                      </a:lnTo>
                      <a:lnTo>
                        <a:pt x="266" y="96"/>
                      </a:lnTo>
                      <a:lnTo>
                        <a:pt x="266" y="93"/>
                      </a:lnTo>
                      <a:lnTo>
                        <a:pt x="274" y="93"/>
                      </a:lnTo>
                      <a:lnTo>
                        <a:pt x="281" y="93"/>
                      </a:lnTo>
                      <a:lnTo>
                        <a:pt x="285" y="90"/>
                      </a:lnTo>
                      <a:lnTo>
                        <a:pt x="285" y="68"/>
                      </a:lnTo>
                      <a:lnTo>
                        <a:pt x="274" y="64"/>
                      </a:lnTo>
                      <a:lnTo>
                        <a:pt x="269" y="64"/>
                      </a:lnTo>
                      <a:lnTo>
                        <a:pt x="266" y="64"/>
                      </a:lnTo>
                      <a:lnTo>
                        <a:pt x="266" y="58"/>
                      </a:lnTo>
                      <a:lnTo>
                        <a:pt x="274" y="39"/>
                      </a:lnTo>
                      <a:lnTo>
                        <a:pt x="263" y="39"/>
                      </a:lnTo>
                      <a:lnTo>
                        <a:pt x="258" y="36"/>
                      </a:lnTo>
                      <a:lnTo>
                        <a:pt x="254" y="36"/>
                      </a:lnTo>
                      <a:lnTo>
                        <a:pt x="248" y="32"/>
                      </a:lnTo>
                      <a:lnTo>
                        <a:pt x="239" y="32"/>
                      </a:lnTo>
                      <a:lnTo>
                        <a:pt x="239" y="29"/>
                      </a:lnTo>
                      <a:lnTo>
                        <a:pt x="236" y="29"/>
                      </a:lnTo>
                      <a:lnTo>
                        <a:pt x="231" y="36"/>
                      </a:lnTo>
                      <a:lnTo>
                        <a:pt x="227" y="36"/>
                      </a:lnTo>
                      <a:lnTo>
                        <a:pt x="216" y="36"/>
                      </a:lnTo>
                      <a:lnTo>
                        <a:pt x="204" y="32"/>
                      </a:lnTo>
                      <a:lnTo>
                        <a:pt x="209" y="32"/>
                      </a:lnTo>
                      <a:lnTo>
                        <a:pt x="197" y="21"/>
                      </a:lnTo>
                      <a:lnTo>
                        <a:pt x="189" y="24"/>
                      </a:lnTo>
                      <a:lnTo>
                        <a:pt x="177" y="24"/>
                      </a:lnTo>
                      <a:lnTo>
                        <a:pt x="170" y="29"/>
                      </a:lnTo>
                      <a:lnTo>
                        <a:pt x="170" y="17"/>
                      </a:lnTo>
                      <a:lnTo>
                        <a:pt x="180" y="7"/>
                      </a:lnTo>
                      <a:lnTo>
                        <a:pt x="173" y="7"/>
                      </a:lnTo>
                      <a:lnTo>
                        <a:pt x="177" y="0"/>
                      </a:lnTo>
                      <a:lnTo>
                        <a:pt x="173" y="0"/>
                      </a:lnTo>
                      <a:lnTo>
                        <a:pt x="162" y="7"/>
                      </a:lnTo>
                      <a:lnTo>
                        <a:pt x="153" y="7"/>
                      </a:lnTo>
                      <a:lnTo>
                        <a:pt x="141" y="1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22" name="Group 466"/>
              <p:cNvGrpSpPr>
                <a:grpSpLocks/>
              </p:cNvGrpSpPr>
              <p:nvPr/>
            </p:nvGrpSpPr>
            <p:grpSpPr bwMode="auto">
              <a:xfrm>
                <a:off x="2364" y="6580"/>
                <a:ext cx="1157" cy="889"/>
                <a:chOff x="1098" y="2892"/>
                <a:chExt cx="747" cy="611"/>
              </a:xfrm>
            </p:grpSpPr>
            <p:sp>
              <p:nvSpPr>
                <p:cNvPr id="24084" name="Freeform 468"/>
                <p:cNvSpPr>
                  <a:spLocks/>
                </p:cNvSpPr>
                <p:nvPr/>
              </p:nvSpPr>
              <p:spPr bwMode="auto">
                <a:xfrm>
                  <a:off x="1098" y="2892"/>
                  <a:ext cx="747" cy="611"/>
                </a:xfrm>
                <a:custGeom>
                  <a:avLst/>
                  <a:gdLst>
                    <a:gd name="T0" fmla="*/ 643 w 747"/>
                    <a:gd name="T1" fmla="*/ 246 h 611"/>
                    <a:gd name="T2" fmla="*/ 678 w 747"/>
                    <a:gd name="T3" fmla="*/ 255 h 611"/>
                    <a:gd name="T4" fmla="*/ 724 w 747"/>
                    <a:gd name="T5" fmla="*/ 265 h 611"/>
                    <a:gd name="T6" fmla="*/ 735 w 747"/>
                    <a:gd name="T7" fmla="*/ 290 h 611"/>
                    <a:gd name="T8" fmla="*/ 705 w 747"/>
                    <a:gd name="T9" fmla="*/ 329 h 611"/>
                    <a:gd name="T10" fmla="*/ 584 w 747"/>
                    <a:gd name="T11" fmla="*/ 347 h 611"/>
                    <a:gd name="T12" fmla="*/ 569 w 747"/>
                    <a:gd name="T13" fmla="*/ 372 h 611"/>
                    <a:gd name="T14" fmla="*/ 554 w 747"/>
                    <a:gd name="T15" fmla="*/ 376 h 611"/>
                    <a:gd name="T16" fmla="*/ 479 w 747"/>
                    <a:gd name="T17" fmla="*/ 443 h 611"/>
                    <a:gd name="T18" fmla="*/ 476 w 747"/>
                    <a:gd name="T19" fmla="*/ 515 h 611"/>
                    <a:gd name="T20" fmla="*/ 417 w 747"/>
                    <a:gd name="T21" fmla="*/ 566 h 611"/>
                    <a:gd name="T22" fmla="*/ 372 w 747"/>
                    <a:gd name="T23" fmla="*/ 569 h 611"/>
                    <a:gd name="T24" fmla="*/ 340 w 747"/>
                    <a:gd name="T25" fmla="*/ 583 h 611"/>
                    <a:gd name="T26" fmla="*/ 279 w 747"/>
                    <a:gd name="T27" fmla="*/ 605 h 611"/>
                    <a:gd name="T28" fmla="*/ 224 w 747"/>
                    <a:gd name="T29" fmla="*/ 591 h 611"/>
                    <a:gd name="T30" fmla="*/ 146 w 747"/>
                    <a:gd name="T31" fmla="*/ 583 h 611"/>
                    <a:gd name="T32" fmla="*/ 89 w 747"/>
                    <a:gd name="T33" fmla="*/ 605 h 611"/>
                    <a:gd name="T34" fmla="*/ 47 w 747"/>
                    <a:gd name="T35" fmla="*/ 559 h 611"/>
                    <a:gd name="T36" fmla="*/ 42 w 747"/>
                    <a:gd name="T37" fmla="*/ 509 h 611"/>
                    <a:gd name="T38" fmla="*/ 8 w 747"/>
                    <a:gd name="T39" fmla="*/ 443 h 611"/>
                    <a:gd name="T40" fmla="*/ 47 w 747"/>
                    <a:gd name="T41" fmla="*/ 420 h 611"/>
                    <a:gd name="T42" fmla="*/ 38 w 747"/>
                    <a:gd name="T43" fmla="*/ 379 h 611"/>
                    <a:gd name="T44" fmla="*/ 62 w 747"/>
                    <a:gd name="T45" fmla="*/ 351 h 611"/>
                    <a:gd name="T46" fmla="*/ 65 w 747"/>
                    <a:gd name="T47" fmla="*/ 303 h 611"/>
                    <a:gd name="T48" fmla="*/ 92 w 747"/>
                    <a:gd name="T49" fmla="*/ 280 h 611"/>
                    <a:gd name="T50" fmla="*/ 116 w 747"/>
                    <a:gd name="T51" fmla="*/ 243 h 611"/>
                    <a:gd name="T52" fmla="*/ 128 w 747"/>
                    <a:gd name="T53" fmla="*/ 207 h 611"/>
                    <a:gd name="T54" fmla="*/ 170 w 747"/>
                    <a:gd name="T55" fmla="*/ 192 h 611"/>
                    <a:gd name="T56" fmla="*/ 163 w 747"/>
                    <a:gd name="T57" fmla="*/ 164 h 611"/>
                    <a:gd name="T58" fmla="*/ 143 w 747"/>
                    <a:gd name="T59" fmla="*/ 132 h 611"/>
                    <a:gd name="T60" fmla="*/ 113 w 747"/>
                    <a:gd name="T61" fmla="*/ 135 h 611"/>
                    <a:gd name="T62" fmla="*/ 65 w 747"/>
                    <a:gd name="T63" fmla="*/ 128 h 611"/>
                    <a:gd name="T64" fmla="*/ 59 w 747"/>
                    <a:gd name="T65" fmla="*/ 106 h 611"/>
                    <a:gd name="T66" fmla="*/ 47 w 747"/>
                    <a:gd name="T67" fmla="*/ 81 h 611"/>
                    <a:gd name="T68" fmla="*/ 54 w 747"/>
                    <a:gd name="T69" fmla="*/ 74 h 611"/>
                    <a:gd name="T70" fmla="*/ 47 w 747"/>
                    <a:gd name="T71" fmla="*/ 53 h 611"/>
                    <a:gd name="T72" fmla="*/ 38 w 747"/>
                    <a:gd name="T73" fmla="*/ 32 h 611"/>
                    <a:gd name="T74" fmla="*/ 97 w 747"/>
                    <a:gd name="T75" fmla="*/ 14 h 611"/>
                    <a:gd name="T76" fmla="*/ 113 w 747"/>
                    <a:gd name="T77" fmla="*/ 7 h 611"/>
                    <a:gd name="T78" fmla="*/ 178 w 747"/>
                    <a:gd name="T79" fmla="*/ 24 h 611"/>
                    <a:gd name="T80" fmla="*/ 244 w 747"/>
                    <a:gd name="T81" fmla="*/ 46 h 611"/>
                    <a:gd name="T82" fmla="*/ 298 w 747"/>
                    <a:gd name="T83" fmla="*/ 68 h 611"/>
                    <a:gd name="T84" fmla="*/ 357 w 747"/>
                    <a:gd name="T85" fmla="*/ 90 h 611"/>
                    <a:gd name="T86" fmla="*/ 399 w 747"/>
                    <a:gd name="T87" fmla="*/ 106 h 611"/>
                    <a:gd name="T88" fmla="*/ 434 w 747"/>
                    <a:gd name="T89" fmla="*/ 118 h 611"/>
                    <a:gd name="T90" fmla="*/ 456 w 747"/>
                    <a:gd name="T91" fmla="*/ 132 h 611"/>
                    <a:gd name="T92" fmla="*/ 479 w 747"/>
                    <a:gd name="T93" fmla="*/ 150 h 611"/>
                    <a:gd name="T94" fmla="*/ 491 w 747"/>
                    <a:gd name="T95" fmla="*/ 160 h 611"/>
                    <a:gd name="T96" fmla="*/ 515 w 747"/>
                    <a:gd name="T97" fmla="*/ 182 h 611"/>
                    <a:gd name="T98" fmla="*/ 533 w 747"/>
                    <a:gd name="T99" fmla="*/ 197 h 611"/>
                    <a:gd name="T100" fmla="*/ 565 w 747"/>
                    <a:gd name="T101" fmla="*/ 204 h 611"/>
                    <a:gd name="T102" fmla="*/ 596 w 747"/>
                    <a:gd name="T103" fmla="*/ 214 h 611"/>
                    <a:gd name="T104" fmla="*/ 628 w 747"/>
                    <a:gd name="T105" fmla="*/ 226 h 61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747"/>
                    <a:gd name="T160" fmla="*/ 0 h 611"/>
                    <a:gd name="T161" fmla="*/ 747 w 747"/>
                    <a:gd name="T162" fmla="*/ 611 h 61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747" h="611">
                      <a:moveTo>
                        <a:pt x="639" y="229"/>
                      </a:moveTo>
                      <a:lnTo>
                        <a:pt x="634" y="233"/>
                      </a:lnTo>
                      <a:lnTo>
                        <a:pt x="634" y="236"/>
                      </a:lnTo>
                      <a:lnTo>
                        <a:pt x="634" y="243"/>
                      </a:lnTo>
                      <a:lnTo>
                        <a:pt x="639" y="243"/>
                      </a:lnTo>
                      <a:lnTo>
                        <a:pt x="643" y="246"/>
                      </a:lnTo>
                      <a:lnTo>
                        <a:pt x="650" y="246"/>
                      </a:lnTo>
                      <a:lnTo>
                        <a:pt x="655" y="243"/>
                      </a:lnTo>
                      <a:lnTo>
                        <a:pt x="666" y="251"/>
                      </a:lnTo>
                      <a:lnTo>
                        <a:pt x="670" y="255"/>
                      </a:lnTo>
                      <a:lnTo>
                        <a:pt x="673" y="258"/>
                      </a:lnTo>
                      <a:lnTo>
                        <a:pt x="678" y="255"/>
                      </a:lnTo>
                      <a:lnTo>
                        <a:pt x="685" y="255"/>
                      </a:lnTo>
                      <a:lnTo>
                        <a:pt x="697" y="261"/>
                      </a:lnTo>
                      <a:lnTo>
                        <a:pt x="705" y="261"/>
                      </a:lnTo>
                      <a:lnTo>
                        <a:pt x="712" y="261"/>
                      </a:lnTo>
                      <a:lnTo>
                        <a:pt x="717" y="265"/>
                      </a:lnTo>
                      <a:lnTo>
                        <a:pt x="724" y="265"/>
                      </a:lnTo>
                      <a:lnTo>
                        <a:pt x="732" y="265"/>
                      </a:lnTo>
                      <a:lnTo>
                        <a:pt x="747" y="268"/>
                      </a:lnTo>
                      <a:lnTo>
                        <a:pt x="744" y="275"/>
                      </a:lnTo>
                      <a:lnTo>
                        <a:pt x="744" y="287"/>
                      </a:lnTo>
                      <a:lnTo>
                        <a:pt x="735" y="287"/>
                      </a:lnTo>
                      <a:lnTo>
                        <a:pt x="735" y="290"/>
                      </a:lnTo>
                      <a:lnTo>
                        <a:pt x="744" y="297"/>
                      </a:lnTo>
                      <a:lnTo>
                        <a:pt x="735" y="312"/>
                      </a:lnTo>
                      <a:lnTo>
                        <a:pt x="727" y="315"/>
                      </a:lnTo>
                      <a:lnTo>
                        <a:pt x="720" y="322"/>
                      </a:lnTo>
                      <a:lnTo>
                        <a:pt x="708" y="325"/>
                      </a:lnTo>
                      <a:lnTo>
                        <a:pt x="705" y="329"/>
                      </a:lnTo>
                      <a:lnTo>
                        <a:pt x="678" y="337"/>
                      </a:lnTo>
                      <a:lnTo>
                        <a:pt x="670" y="340"/>
                      </a:lnTo>
                      <a:lnTo>
                        <a:pt x="655" y="344"/>
                      </a:lnTo>
                      <a:lnTo>
                        <a:pt x="623" y="344"/>
                      </a:lnTo>
                      <a:lnTo>
                        <a:pt x="607" y="344"/>
                      </a:lnTo>
                      <a:lnTo>
                        <a:pt x="584" y="347"/>
                      </a:lnTo>
                      <a:lnTo>
                        <a:pt x="572" y="357"/>
                      </a:lnTo>
                      <a:lnTo>
                        <a:pt x="572" y="361"/>
                      </a:lnTo>
                      <a:lnTo>
                        <a:pt x="577" y="366"/>
                      </a:lnTo>
                      <a:lnTo>
                        <a:pt x="572" y="369"/>
                      </a:lnTo>
                      <a:lnTo>
                        <a:pt x="572" y="372"/>
                      </a:lnTo>
                      <a:lnTo>
                        <a:pt x="569" y="372"/>
                      </a:lnTo>
                      <a:lnTo>
                        <a:pt x="569" y="376"/>
                      </a:lnTo>
                      <a:lnTo>
                        <a:pt x="562" y="376"/>
                      </a:lnTo>
                      <a:lnTo>
                        <a:pt x="562" y="372"/>
                      </a:lnTo>
                      <a:lnTo>
                        <a:pt x="562" y="369"/>
                      </a:lnTo>
                      <a:lnTo>
                        <a:pt x="557" y="376"/>
                      </a:lnTo>
                      <a:lnTo>
                        <a:pt x="554" y="376"/>
                      </a:lnTo>
                      <a:lnTo>
                        <a:pt x="542" y="386"/>
                      </a:lnTo>
                      <a:lnTo>
                        <a:pt x="530" y="394"/>
                      </a:lnTo>
                      <a:lnTo>
                        <a:pt x="523" y="404"/>
                      </a:lnTo>
                      <a:lnTo>
                        <a:pt x="518" y="404"/>
                      </a:lnTo>
                      <a:lnTo>
                        <a:pt x="515" y="408"/>
                      </a:lnTo>
                      <a:lnTo>
                        <a:pt x="479" y="443"/>
                      </a:lnTo>
                      <a:lnTo>
                        <a:pt x="479" y="458"/>
                      </a:lnTo>
                      <a:lnTo>
                        <a:pt x="485" y="480"/>
                      </a:lnTo>
                      <a:lnTo>
                        <a:pt x="491" y="494"/>
                      </a:lnTo>
                      <a:lnTo>
                        <a:pt x="500" y="494"/>
                      </a:lnTo>
                      <a:lnTo>
                        <a:pt x="500" y="505"/>
                      </a:lnTo>
                      <a:lnTo>
                        <a:pt x="476" y="515"/>
                      </a:lnTo>
                      <a:lnTo>
                        <a:pt x="456" y="519"/>
                      </a:lnTo>
                      <a:lnTo>
                        <a:pt x="456" y="522"/>
                      </a:lnTo>
                      <a:lnTo>
                        <a:pt x="441" y="534"/>
                      </a:lnTo>
                      <a:lnTo>
                        <a:pt x="434" y="541"/>
                      </a:lnTo>
                      <a:lnTo>
                        <a:pt x="429" y="551"/>
                      </a:lnTo>
                      <a:lnTo>
                        <a:pt x="417" y="566"/>
                      </a:lnTo>
                      <a:lnTo>
                        <a:pt x="422" y="566"/>
                      </a:lnTo>
                      <a:lnTo>
                        <a:pt x="422" y="573"/>
                      </a:lnTo>
                      <a:lnTo>
                        <a:pt x="417" y="576"/>
                      </a:lnTo>
                      <a:lnTo>
                        <a:pt x="395" y="566"/>
                      </a:lnTo>
                      <a:lnTo>
                        <a:pt x="395" y="563"/>
                      </a:lnTo>
                      <a:lnTo>
                        <a:pt x="372" y="569"/>
                      </a:lnTo>
                      <a:lnTo>
                        <a:pt x="368" y="573"/>
                      </a:lnTo>
                      <a:lnTo>
                        <a:pt x="363" y="573"/>
                      </a:lnTo>
                      <a:lnTo>
                        <a:pt x="357" y="573"/>
                      </a:lnTo>
                      <a:lnTo>
                        <a:pt x="352" y="576"/>
                      </a:lnTo>
                      <a:lnTo>
                        <a:pt x="345" y="579"/>
                      </a:lnTo>
                      <a:lnTo>
                        <a:pt x="340" y="583"/>
                      </a:lnTo>
                      <a:lnTo>
                        <a:pt x="336" y="591"/>
                      </a:lnTo>
                      <a:lnTo>
                        <a:pt x="318" y="611"/>
                      </a:lnTo>
                      <a:lnTo>
                        <a:pt x="294" y="605"/>
                      </a:lnTo>
                      <a:lnTo>
                        <a:pt x="294" y="601"/>
                      </a:lnTo>
                      <a:lnTo>
                        <a:pt x="283" y="601"/>
                      </a:lnTo>
                      <a:lnTo>
                        <a:pt x="279" y="605"/>
                      </a:lnTo>
                      <a:lnTo>
                        <a:pt x="267" y="608"/>
                      </a:lnTo>
                      <a:lnTo>
                        <a:pt x="259" y="601"/>
                      </a:lnTo>
                      <a:lnTo>
                        <a:pt x="247" y="598"/>
                      </a:lnTo>
                      <a:lnTo>
                        <a:pt x="240" y="595"/>
                      </a:lnTo>
                      <a:lnTo>
                        <a:pt x="232" y="598"/>
                      </a:lnTo>
                      <a:lnTo>
                        <a:pt x="224" y="591"/>
                      </a:lnTo>
                      <a:lnTo>
                        <a:pt x="217" y="591"/>
                      </a:lnTo>
                      <a:lnTo>
                        <a:pt x="214" y="588"/>
                      </a:lnTo>
                      <a:lnTo>
                        <a:pt x="197" y="583"/>
                      </a:lnTo>
                      <a:lnTo>
                        <a:pt x="190" y="579"/>
                      </a:lnTo>
                      <a:lnTo>
                        <a:pt x="163" y="576"/>
                      </a:lnTo>
                      <a:lnTo>
                        <a:pt x="146" y="583"/>
                      </a:lnTo>
                      <a:lnTo>
                        <a:pt x="136" y="576"/>
                      </a:lnTo>
                      <a:lnTo>
                        <a:pt x="113" y="595"/>
                      </a:lnTo>
                      <a:lnTo>
                        <a:pt x="101" y="595"/>
                      </a:lnTo>
                      <a:lnTo>
                        <a:pt x="101" y="598"/>
                      </a:lnTo>
                      <a:lnTo>
                        <a:pt x="97" y="605"/>
                      </a:lnTo>
                      <a:lnTo>
                        <a:pt x="89" y="605"/>
                      </a:lnTo>
                      <a:lnTo>
                        <a:pt x="77" y="595"/>
                      </a:lnTo>
                      <a:lnTo>
                        <a:pt x="69" y="591"/>
                      </a:lnTo>
                      <a:lnTo>
                        <a:pt x="69" y="588"/>
                      </a:lnTo>
                      <a:lnTo>
                        <a:pt x="59" y="583"/>
                      </a:lnTo>
                      <a:lnTo>
                        <a:pt x="50" y="563"/>
                      </a:lnTo>
                      <a:lnTo>
                        <a:pt x="47" y="559"/>
                      </a:lnTo>
                      <a:lnTo>
                        <a:pt x="50" y="547"/>
                      </a:lnTo>
                      <a:lnTo>
                        <a:pt x="50" y="541"/>
                      </a:lnTo>
                      <a:lnTo>
                        <a:pt x="47" y="534"/>
                      </a:lnTo>
                      <a:lnTo>
                        <a:pt x="47" y="522"/>
                      </a:lnTo>
                      <a:lnTo>
                        <a:pt x="42" y="519"/>
                      </a:lnTo>
                      <a:lnTo>
                        <a:pt x="42" y="509"/>
                      </a:lnTo>
                      <a:lnTo>
                        <a:pt x="27" y="497"/>
                      </a:lnTo>
                      <a:lnTo>
                        <a:pt x="27" y="484"/>
                      </a:lnTo>
                      <a:lnTo>
                        <a:pt x="23" y="487"/>
                      </a:lnTo>
                      <a:lnTo>
                        <a:pt x="0" y="480"/>
                      </a:lnTo>
                      <a:lnTo>
                        <a:pt x="3" y="452"/>
                      </a:lnTo>
                      <a:lnTo>
                        <a:pt x="8" y="443"/>
                      </a:lnTo>
                      <a:lnTo>
                        <a:pt x="15" y="436"/>
                      </a:lnTo>
                      <a:lnTo>
                        <a:pt x="27" y="430"/>
                      </a:lnTo>
                      <a:lnTo>
                        <a:pt x="35" y="426"/>
                      </a:lnTo>
                      <a:lnTo>
                        <a:pt x="38" y="430"/>
                      </a:lnTo>
                      <a:lnTo>
                        <a:pt x="47" y="423"/>
                      </a:lnTo>
                      <a:lnTo>
                        <a:pt x="47" y="420"/>
                      </a:lnTo>
                      <a:lnTo>
                        <a:pt x="59" y="414"/>
                      </a:lnTo>
                      <a:lnTo>
                        <a:pt x="50" y="411"/>
                      </a:lnTo>
                      <a:lnTo>
                        <a:pt x="42" y="411"/>
                      </a:lnTo>
                      <a:lnTo>
                        <a:pt x="38" y="404"/>
                      </a:lnTo>
                      <a:lnTo>
                        <a:pt x="30" y="391"/>
                      </a:lnTo>
                      <a:lnTo>
                        <a:pt x="38" y="379"/>
                      </a:lnTo>
                      <a:lnTo>
                        <a:pt x="42" y="376"/>
                      </a:lnTo>
                      <a:lnTo>
                        <a:pt x="47" y="369"/>
                      </a:lnTo>
                      <a:lnTo>
                        <a:pt x="59" y="366"/>
                      </a:lnTo>
                      <a:lnTo>
                        <a:pt x="69" y="351"/>
                      </a:lnTo>
                      <a:lnTo>
                        <a:pt x="65" y="351"/>
                      </a:lnTo>
                      <a:lnTo>
                        <a:pt x="62" y="351"/>
                      </a:lnTo>
                      <a:lnTo>
                        <a:pt x="62" y="344"/>
                      </a:lnTo>
                      <a:lnTo>
                        <a:pt x="59" y="337"/>
                      </a:lnTo>
                      <a:lnTo>
                        <a:pt x="62" y="315"/>
                      </a:lnTo>
                      <a:lnTo>
                        <a:pt x="59" y="308"/>
                      </a:lnTo>
                      <a:lnTo>
                        <a:pt x="54" y="300"/>
                      </a:lnTo>
                      <a:lnTo>
                        <a:pt x="65" y="303"/>
                      </a:lnTo>
                      <a:lnTo>
                        <a:pt x="81" y="303"/>
                      </a:lnTo>
                      <a:lnTo>
                        <a:pt x="89" y="300"/>
                      </a:lnTo>
                      <a:lnTo>
                        <a:pt x="89" y="293"/>
                      </a:lnTo>
                      <a:lnTo>
                        <a:pt x="97" y="293"/>
                      </a:lnTo>
                      <a:lnTo>
                        <a:pt x="97" y="287"/>
                      </a:lnTo>
                      <a:lnTo>
                        <a:pt x="92" y="280"/>
                      </a:lnTo>
                      <a:lnTo>
                        <a:pt x="89" y="268"/>
                      </a:lnTo>
                      <a:lnTo>
                        <a:pt x="97" y="261"/>
                      </a:lnTo>
                      <a:lnTo>
                        <a:pt x="104" y="261"/>
                      </a:lnTo>
                      <a:lnTo>
                        <a:pt x="113" y="255"/>
                      </a:lnTo>
                      <a:lnTo>
                        <a:pt x="113" y="251"/>
                      </a:lnTo>
                      <a:lnTo>
                        <a:pt x="116" y="243"/>
                      </a:lnTo>
                      <a:lnTo>
                        <a:pt x="119" y="236"/>
                      </a:lnTo>
                      <a:lnTo>
                        <a:pt x="119" y="229"/>
                      </a:lnTo>
                      <a:lnTo>
                        <a:pt x="124" y="221"/>
                      </a:lnTo>
                      <a:lnTo>
                        <a:pt x="128" y="214"/>
                      </a:lnTo>
                      <a:lnTo>
                        <a:pt x="124" y="211"/>
                      </a:lnTo>
                      <a:lnTo>
                        <a:pt x="128" y="207"/>
                      </a:lnTo>
                      <a:lnTo>
                        <a:pt x="136" y="211"/>
                      </a:lnTo>
                      <a:lnTo>
                        <a:pt x="143" y="207"/>
                      </a:lnTo>
                      <a:lnTo>
                        <a:pt x="151" y="201"/>
                      </a:lnTo>
                      <a:lnTo>
                        <a:pt x="163" y="197"/>
                      </a:lnTo>
                      <a:lnTo>
                        <a:pt x="163" y="192"/>
                      </a:lnTo>
                      <a:lnTo>
                        <a:pt x="170" y="192"/>
                      </a:lnTo>
                      <a:lnTo>
                        <a:pt x="178" y="192"/>
                      </a:lnTo>
                      <a:lnTo>
                        <a:pt x="182" y="189"/>
                      </a:lnTo>
                      <a:lnTo>
                        <a:pt x="182" y="169"/>
                      </a:lnTo>
                      <a:lnTo>
                        <a:pt x="170" y="164"/>
                      </a:lnTo>
                      <a:lnTo>
                        <a:pt x="166" y="164"/>
                      </a:lnTo>
                      <a:lnTo>
                        <a:pt x="163" y="164"/>
                      </a:lnTo>
                      <a:lnTo>
                        <a:pt x="163" y="157"/>
                      </a:lnTo>
                      <a:lnTo>
                        <a:pt x="170" y="140"/>
                      </a:lnTo>
                      <a:lnTo>
                        <a:pt x="158" y="140"/>
                      </a:lnTo>
                      <a:lnTo>
                        <a:pt x="155" y="135"/>
                      </a:lnTo>
                      <a:lnTo>
                        <a:pt x="151" y="135"/>
                      </a:lnTo>
                      <a:lnTo>
                        <a:pt x="143" y="132"/>
                      </a:lnTo>
                      <a:lnTo>
                        <a:pt x="136" y="132"/>
                      </a:lnTo>
                      <a:lnTo>
                        <a:pt x="136" y="128"/>
                      </a:lnTo>
                      <a:lnTo>
                        <a:pt x="131" y="128"/>
                      </a:lnTo>
                      <a:lnTo>
                        <a:pt x="128" y="135"/>
                      </a:lnTo>
                      <a:lnTo>
                        <a:pt x="124" y="135"/>
                      </a:lnTo>
                      <a:lnTo>
                        <a:pt x="113" y="135"/>
                      </a:lnTo>
                      <a:lnTo>
                        <a:pt x="101" y="132"/>
                      </a:lnTo>
                      <a:lnTo>
                        <a:pt x="104" y="132"/>
                      </a:lnTo>
                      <a:lnTo>
                        <a:pt x="92" y="122"/>
                      </a:lnTo>
                      <a:lnTo>
                        <a:pt x="86" y="125"/>
                      </a:lnTo>
                      <a:lnTo>
                        <a:pt x="74" y="125"/>
                      </a:lnTo>
                      <a:lnTo>
                        <a:pt x="65" y="128"/>
                      </a:lnTo>
                      <a:lnTo>
                        <a:pt x="65" y="118"/>
                      </a:lnTo>
                      <a:lnTo>
                        <a:pt x="77" y="106"/>
                      </a:lnTo>
                      <a:lnTo>
                        <a:pt x="69" y="106"/>
                      </a:lnTo>
                      <a:lnTo>
                        <a:pt x="74" y="100"/>
                      </a:lnTo>
                      <a:lnTo>
                        <a:pt x="69" y="100"/>
                      </a:lnTo>
                      <a:lnTo>
                        <a:pt x="59" y="106"/>
                      </a:lnTo>
                      <a:lnTo>
                        <a:pt x="50" y="106"/>
                      </a:lnTo>
                      <a:lnTo>
                        <a:pt x="38" y="110"/>
                      </a:lnTo>
                      <a:lnTo>
                        <a:pt x="38" y="96"/>
                      </a:lnTo>
                      <a:lnTo>
                        <a:pt x="65" y="86"/>
                      </a:lnTo>
                      <a:lnTo>
                        <a:pt x="65" y="81"/>
                      </a:lnTo>
                      <a:lnTo>
                        <a:pt x="47" y="81"/>
                      </a:lnTo>
                      <a:lnTo>
                        <a:pt x="59" y="78"/>
                      </a:lnTo>
                      <a:lnTo>
                        <a:pt x="62" y="78"/>
                      </a:lnTo>
                      <a:lnTo>
                        <a:pt x="65" y="74"/>
                      </a:lnTo>
                      <a:lnTo>
                        <a:pt x="59" y="71"/>
                      </a:lnTo>
                      <a:lnTo>
                        <a:pt x="54" y="78"/>
                      </a:lnTo>
                      <a:lnTo>
                        <a:pt x="54" y="74"/>
                      </a:lnTo>
                      <a:lnTo>
                        <a:pt x="50" y="71"/>
                      </a:lnTo>
                      <a:lnTo>
                        <a:pt x="62" y="64"/>
                      </a:lnTo>
                      <a:lnTo>
                        <a:pt x="62" y="61"/>
                      </a:lnTo>
                      <a:lnTo>
                        <a:pt x="59" y="58"/>
                      </a:lnTo>
                      <a:lnTo>
                        <a:pt x="47" y="58"/>
                      </a:lnTo>
                      <a:lnTo>
                        <a:pt x="47" y="53"/>
                      </a:lnTo>
                      <a:lnTo>
                        <a:pt x="50" y="46"/>
                      </a:lnTo>
                      <a:lnTo>
                        <a:pt x="59" y="46"/>
                      </a:lnTo>
                      <a:lnTo>
                        <a:pt x="69" y="42"/>
                      </a:lnTo>
                      <a:lnTo>
                        <a:pt x="54" y="42"/>
                      </a:lnTo>
                      <a:lnTo>
                        <a:pt x="50" y="32"/>
                      </a:lnTo>
                      <a:lnTo>
                        <a:pt x="38" y="32"/>
                      </a:lnTo>
                      <a:lnTo>
                        <a:pt x="47" y="17"/>
                      </a:lnTo>
                      <a:lnTo>
                        <a:pt x="74" y="14"/>
                      </a:lnTo>
                      <a:lnTo>
                        <a:pt x="77" y="7"/>
                      </a:lnTo>
                      <a:lnTo>
                        <a:pt x="81" y="10"/>
                      </a:lnTo>
                      <a:lnTo>
                        <a:pt x="97" y="10"/>
                      </a:lnTo>
                      <a:lnTo>
                        <a:pt x="97" y="14"/>
                      </a:lnTo>
                      <a:lnTo>
                        <a:pt x="101" y="14"/>
                      </a:lnTo>
                      <a:lnTo>
                        <a:pt x="113" y="17"/>
                      </a:lnTo>
                      <a:lnTo>
                        <a:pt x="113" y="21"/>
                      </a:lnTo>
                      <a:lnTo>
                        <a:pt x="116" y="14"/>
                      </a:lnTo>
                      <a:lnTo>
                        <a:pt x="107" y="10"/>
                      </a:lnTo>
                      <a:lnTo>
                        <a:pt x="113" y="7"/>
                      </a:lnTo>
                      <a:lnTo>
                        <a:pt x="113" y="0"/>
                      </a:lnTo>
                      <a:lnTo>
                        <a:pt x="124" y="4"/>
                      </a:lnTo>
                      <a:lnTo>
                        <a:pt x="151" y="4"/>
                      </a:lnTo>
                      <a:lnTo>
                        <a:pt x="163" y="10"/>
                      </a:lnTo>
                      <a:lnTo>
                        <a:pt x="175" y="14"/>
                      </a:lnTo>
                      <a:lnTo>
                        <a:pt x="178" y="24"/>
                      </a:lnTo>
                      <a:lnTo>
                        <a:pt x="193" y="29"/>
                      </a:lnTo>
                      <a:lnTo>
                        <a:pt x="197" y="32"/>
                      </a:lnTo>
                      <a:lnTo>
                        <a:pt x="202" y="32"/>
                      </a:lnTo>
                      <a:lnTo>
                        <a:pt x="205" y="36"/>
                      </a:lnTo>
                      <a:lnTo>
                        <a:pt x="229" y="39"/>
                      </a:lnTo>
                      <a:lnTo>
                        <a:pt x="244" y="46"/>
                      </a:lnTo>
                      <a:lnTo>
                        <a:pt x="259" y="42"/>
                      </a:lnTo>
                      <a:lnTo>
                        <a:pt x="267" y="58"/>
                      </a:lnTo>
                      <a:lnTo>
                        <a:pt x="274" y="58"/>
                      </a:lnTo>
                      <a:lnTo>
                        <a:pt x="286" y="64"/>
                      </a:lnTo>
                      <a:lnTo>
                        <a:pt x="283" y="64"/>
                      </a:lnTo>
                      <a:lnTo>
                        <a:pt x="298" y="68"/>
                      </a:lnTo>
                      <a:lnTo>
                        <a:pt x="306" y="71"/>
                      </a:lnTo>
                      <a:lnTo>
                        <a:pt x="318" y="74"/>
                      </a:lnTo>
                      <a:lnTo>
                        <a:pt x="321" y="81"/>
                      </a:lnTo>
                      <a:lnTo>
                        <a:pt x="333" y="86"/>
                      </a:lnTo>
                      <a:lnTo>
                        <a:pt x="345" y="86"/>
                      </a:lnTo>
                      <a:lnTo>
                        <a:pt x="357" y="90"/>
                      </a:lnTo>
                      <a:lnTo>
                        <a:pt x="372" y="90"/>
                      </a:lnTo>
                      <a:lnTo>
                        <a:pt x="378" y="93"/>
                      </a:lnTo>
                      <a:lnTo>
                        <a:pt x="378" y="96"/>
                      </a:lnTo>
                      <a:lnTo>
                        <a:pt x="387" y="103"/>
                      </a:lnTo>
                      <a:lnTo>
                        <a:pt x="395" y="103"/>
                      </a:lnTo>
                      <a:lnTo>
                        <a:pt x="399" y="106"/>
                      </a:lnTo>
                      <a:lnTo>
                        <a:pt x="407" y="106"/>
                      </a:lnTo>
                      <a:lnTo>
                        <a:pt x="410" y="110"/>
                      </a:lnTo>
                      <a:lnTo>
                        <a:pt x="417" y="110"/>
                      </a:lnTo>
                      <a:lnTo>
                        <a:pt x="426" y="115"/>
                      </a:lnTo>
                      <a:lnTo>
                        <a:pt x="434" y="115"/>
                      </a:lnTo>
                      <a:lnTo>
                        <a:pt x="434" y="118"/>
                      </a:lnTo>
                      <a:lnTo>
                        <a:pt x="437" y="118"/>
                      </a:lnTo>
                      <a:lnTo>
                        <a:pt x="437" y="122"/>
                      </a:lnTo>
                      <a:lnTo>
                        <a:pt x="441" y="122"/>
                      </a:lnTo>
                      <a:lnTo>
                        <a:pt x="449" y="132"/>
                      </a:lnTo>
                      <a:lnTo>
                        <a:pt x="453" y="128"/>
                      </a:lnTo>
                      <a:lnTo>
                        <a:pt x="456" y="132"/>
                      </a:lnTo>
                      <a:lnTo>
                        <a:pt x="464" y="135"/>
                      </a:lnTo>
                      <a:lnTo>
                        <a:pt x="464" y="140"/>
                      </a:lnTo>
                      <a:lnTo>
                        <a:pt x="468" y="147"/>
                      </a:lnTo>
                      <a:lnTo>
                        <a:pt x="473" y="143"/>
                      </a:lnTo>
                      <a:lnTo>
                        <a:pt x="476" y="147"/>
                      </a:lnTo>
                      <a:lnTo>
                        <a:pt x="479" y="150"/>
                      </a:lnTo>
                      <a:lnTo>
                        <a:pt x="473" y="154"/>
                      </a:lnTo>
                      <a:lnTo>
                        <a:pt x="473" y="157"/>
                      </a:lnTo>
                      <a:lnTo>
                        <a:pt x="479" y="160"/>
                      </a:lnTo>
                      <a:lnTo>
                        <a:pt x="485" y="160"/>
                      </a:lnTo>
                      <a:lnTo>
                        <a:pt x="488" y="157"/>
                      </a:lnTo>
                      <a:lnTo>
                        <a:pt x="491" y="160"/>
                      </a:lnTo>
                      <a:lnTo>
                        <a:pt x="488" y="160"/>
                      </a:lnTo>
                      <a:lnTo>
                        <a:pt x="488" y="164"/>
                      </a:lnTo>
                      <a:lnTo>
                        <a:pt x="491" y="169"/>
                      </a:lnTo>
                      <a:lnTo>
                        <a:pt x="503" y="172"/>
                      </a:lnTo>
                      <a:lnTo>
                        <a:pt x="523" y="179"/>
                      </a:lnTo>
                      <a:lnTo>
                        <a:pt x="515" y="182"/>
                      </a:lnTo>
                      <a:lnTo>
                        <a:pt x="515" y="186"/>
                      </a:lnTo>
                      <a:lnTo>
                        <a:pt x="518" y="189"/>
                      </a:lnTo>
                      <a:lnTo>
                        <a:pt x="523" y="197"/>
                      </a:lnTo>
                      <a:lnTo>
                        <a:pt x="530" y="197"/>
                      </a:lnTo>
                      <a:lnTo>
                        <a:pt x="530" y="201"/>
                      </a:lnTo>
                      <a:lnTo>
                        <a:pt x="533" y="197"/>
                      </a:lnTo>
                      <a:lnTo>
                        <a:pt x="542" y="197"/>
                      </a:lnTo>
                      <a:lnTo>
                        <a:pt x="542" y="201"/>
                      </a:lnTo>
                      <a:lnTo>
                        <a:pt x="545" y="201"/>
                      </a:lnTo>
                      <a:lnTo>
                        <a:pt x="550" y="207"/>
                      </a:lnTo>
                      <a:lnTo>
                        <a:pt x="554" y="207"/>
                      </a:lnTo>
                      <a:lnTo>
                        <a:pt x="565" y="204"/>
                      </a:lnTo>
                      <a:lnTo>
                        <a:pt x="565" y="214"/>
                      </a:lnTo>
                      <a:lnTo>
                        <a:pt x="580" y="214"/>
                      </a:lnTo>
                      <a:lnTo>
                        <a:pt x="584" y="211"/>
                      </a:lnTo>
                      <a:lnTo>
                        <a:pt x="584" y="218"/>
                      </a:lnTo>
                      <a:lnTo>
                        <a:pt x="592" y="218"/>
                      </a:lnTo>
                      <a:lnTo>
                        <a:pt x="596" y="214"/>
                      </a:lnTo>
                      <a:lnTo>
                        <a:pt x="596" y="211"/>
                      </a:lnTo>
                      <a:lnTo>
                        <a:pt x="601" y="207"/>
                      </a:lnTo>
                      <a:lnTo>
                        <a:pt x="604" y="207"/>
                      </a:lnTo>
                      <a:lnTo>
                        <a:pt x="611" y="211"/>
                      </a:lnTo>
                      <a:lnTo>
                        <a:pt x="623" y="214"/>
                      </a:lnTo>
                      <a:lnTo>
                        <a:pt x="628" y="226"/>
                      </a:lnTo>
                      <a:lnTo>
                        <a:pt x="634" y="226"/>
                      </a:lnTo>
                      <a:lnTo>
                        <a:pt x="639" y="229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85" name="Freeform 467"/>
                <p:cNvSpPr>
                  <a:spLocks/>
                </p:cNvSpPr>
                <p:nvPr/>
              </p:nvSpPr>
              <p:spPr bwMode="auto">
                <a:xfrm>
                  <a:off x="1098" y="2892"/>
                  <a:ext cx="747" cy="611"/>
                </a:xfrm>
                <a:custGeom>
                  <a:avLst/>
                  <a:gdLst>
                    <a:gd name="T0" fmla="*/ 643 w 747"/>
                    <a:gd name="T1" fmla="*/ 246 h 611"/>
                    <a:gd name="T2" fmla="*/ 678 w 747"/>
                    <a:gd name="T3" fmla="*/ 255 h 611"/>
                    <a:gd name="T4" fmla="*/ 724 w 747"/>
                    <a:gd name="T5" fmla="*/ 265 h 611"/>
                    <a:gd name="T6" fmla="*/ 735 w 747"/>
                    <a:gd name="T7" fmla="*/ 290 h 611"/>
                    <a:gd name="T8" fmla="*/ 705 w 747"/>
                    <a:gd name="T9" fmla="*/ 329 h 611"/>
                    <a:gd name="T10" fmla="*/ 584 w 747"/>
                    <a:gd name="T11" fmla="*/ 347 h 611"/>
                    <a:gd name="T12" fmla="*/ 569 w 747"/>
                    <a:gd name="T13" fmla="*/ 372 h 611"/>
                    <a:gd name="T14" fmla="*/ 554 w 747"/>
                    <a:gd name="T15" fmla="*/ 376 h 611"/>
                    <a:gd name="T16" fmla="*/ 479 w 747"/>
                    <a:gd name="T17" fmla="*/ 443 h 611"/>
                    <a:gd name="T18" fmla="*/ 476 w 747"/>
                    <a:gd name="T19" fmla="*/ 515 h 611"/>
                    <a:gd name="T20" fmla="*/ 417 w 747"/>
                    <a:gd name="T21" fmla="*/ 566 h 611"/>
                    <a:gd name="T22" fmla="*/ 372 w 747"/>
                    <a:gd name="T23" fmla="*/ 569 h 611"/>
                    <a:gd name="T24" fmla="*/ 340 w 747"/>
                    <a:gd name="T25" fmla="*/ 583 h 611"/>
                    <a:gd name="T26" fmla="*/ 279 w 747"/>
                    <a:gd name="T27" fmla="*/ 605 h 611"/>
                    <a:gd name="T28" fmla="*/ 224 w 747"/>
                    <a:gd name="T29" fmla="*/ 591 h 611"/>
                    <a:gd name="T30" fmla="*/ 146 w 747"/>
                    <a:gd name="T31" fmla="*/ 583 h 611"/>
                    <a:gd name="T32" fmla="*/ 89 w 747"/>
                    <a:gd name="T33" fmla="*/ 605 h 611"/>
                    <a:gd name="T34" fmla="*/ 47 w 747"/>
                    <a:gd name="T35" fmla="*/ 559 h 611"/>
                    <a:gd name="T36" fmla="*/ 42 w 747"/>
                    <a:gd name="T37" fmla="*/ 509 h 611"/>
                    <a:gd name="T38" fmla="*/ 8 w 747"/>
                    <a:gd name="T39" fmla="*/ 443 h 611"/>
                    <a:gd name="T40" fmla="*/ 47 w 747"/>
                    <a:gd name="T41" fmla="*/ 420 h 611"/>
                    <a:gd name="T42" fmla="*/ 38 w 747"/>
                    <a:gd name="T43" fmla="*/ 379 h 611"/>
                    <a:gd name="T44" fmla="*/ 62 w 747"/>
                    <a:gd name="T45" fmla="*/ 351 h 611"/>
                    <a:gd name="T46" fmla="*/ 65 w 747"/>
                    <a:gd name="T47" fmla="*/ 303 h 611"/>
                    <a:gd name="T48" fmla="*/ 92 w 747"/>
                    <a:gd name="T49" fmla="*/ 280 h 611"/>
                    <a:gd name="T50" fmla="*/ 116 w 747"/>
                    <a:gd name="T51" fmla="*/ 243 h 611"/>
                    <a:gd name="T52" fmla="*/ 128 w 747"/>
                    <a:gd name="T53" fmla="*/ 207 h 611"/>
                    <a:gd name="T54" fmla="*/ 170 w 747"/>
                    <a:gd name="T55" fmla="*/ 192 h 611"/>
                    <a:gd name="T56" fmla="*/ 163 w 747"/>
                    <a:gd name="T57" fmla="*/ 164 h 611"/>
                    <a:gd name="T58" fmla="*/ 143 w 747"/>
                    <a:gd name="T59" fmla="*/ 132 h 611"/>
                    <a:gd name="T60" fmla="*/ 113 w 747"/>
                    <a:gd name="T61" fmla="*/ 135 h 611"/>
                    <a:gd name="T62" fmla="*/ 65 w 747"/>
                    <a:gd name="T63" fmla="*/ 128 h 611"/>
                    <a:gd name="T64" fmla="*/ 59 w 747"/>
                    <a:gd name="T65" fmla="*/ 106 h 611"/>
                    <a:gd name="T66" fmla="*/ 47 w 747"/>
                    <a:gd name="T67" fmla="*/ 81 h 611"/>
                    <a:gd name="T68" fmla="*/ 54 w 747"/>
                    <a:gd name="T69" fmla="*/ 74 h 611"/>
                    <a:gd name="T70" fmla="*/ 47 w 747"/>
                    <a:gd name="T71" fmla="*/ 53 h 611"/>
                    <a:gd name="T72" fmla="*/ 38 w 747"/>
                    <a:gd name="T73" fmla="*/ 32 h 611"/>
                    <a:gd name="T74" fmla="*/ 97 w 747"/>
                    <a:gd name="T75" fmla="*/ 14 h 611"/>
                    <a:gd name="T76" fmla="*/ 113 w 747"/>
                    <a:gd name="T77" fmla="*/ 7 h 611"/>
                    <a:gd name="T78" fmla="*/ 178 w 747"/>
                    <a:gd name="T79" fmla="*/ 24 h 611"/>
                    <a:gd name="T80" fmla="*/ 244 w 747"/>
                    <a:gd name="T81" fmla="*/ 46 h 611"/>
                    <a:gd name="T82" fmla="*/ 298 w 747"/>
                    <a:gd name="T83" fmla="*/ 68 h 611"/>
                    <a:gd name="T84" fmla="*/ 357 w 747"/>
                    <a:gd name="T85" fmla="*/ 90 h 611"/>
                    <a:gd name="T86" fmla="*/ 399 w 747"/>
                    <a:gd name="T87" fmla="*/ 106 h 611"/>
                    <a:gd name="T88" fmla="*/ 434 w 747"/>
                    <a:gd name="T89" fmla="*/ 118 h 611"/>
                    <a:gd name="T90" fmla="*/ 456 w 747"/>
                    <a:gd name="T91" fmla="*/ 132 h 611"/>
                    <a:gd name="T92" fmla="*/ 479 w 747"/>
                    <a:gd name="T93" fmla="*/ 150 h 611"/>
                    <a:gd name="T94" fmla="*/ 491 w 747"/>
                    <a:gd name="T95" fmla="*/ 160 h 611"/>
                    <a:gd name="T96" fmla="*/ 515 w 747"/>
                    <a:gd name="T97" fmla="*/ 182 h 611"/>
                    <a:gd name="T98" fmla="*/ 533 w 747"/>
                    <a:gd name="T99" fmla="*/ 197 h 611"/>
                    <a:gd name="T100" fmla="*/ 565 w 747"/>
                    <a:gd name="T101" fmla="*/ 204 h 611"/>
                    <a:gd name="T102" fmla="*/ 596 w 747"/>
                    <a:gd name="T103" fmla="*/ 214 h 611"/>
                    <a:gd name="T104" fmla="*/ 628 w 747"/>
                    <a:gd name="T105" fmla="*/ 226 h 61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747"/>
                    <a:gd name="T160" fmla="*/ 0 h 611"/>
                    <a:gd name="T161" fmla="*/ 747 w 747"/>
                    <a:gd name="T162" fmla="*/ 611 h 61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747" h="611">
                      <a:moveTo>
                        <a:pt x="639" y="229"/>
                      </a:moveTo>
                      <a:lnTo>
                        <a:pt x="634" y="233"/>
                      </a:lnTo>
                      <a:lnTo>
                        <a:pt x="634" y="236"/>
                      </a:lnTo>
                      <a:lnTo>
                        <a:pt x="634" y="243"/>
                      </a:lnTo>
                      <a:lnTo>
                        <a:pt x="639" y="243"/>
                      </a:lnTo>
                      <a:lnTo>
                        <a:pt x="643" y="246"/>
                      </a:lnTo>
                      <a:lnTo>
                        <a:pt x="650" y="246"/>
                      </a:lnTo>
                      <a:lnTo>
                        <a:pt x="655" y="243"/>
                      </a:lnTo>
                      <a:lnTo>
                        <a:pt x="666" y="251"/>
                      </a:lnTo>
                      <a:lnTo>
                        <a:pt x="670" y="255"/>
                      </a:lnTo>
                      <a:lnTo>
                        <a:pt x="673" y="258"/>
                      </a:lnTo>
                      <a:lnTo>
                        <a:pt x="678" y="255"/>
                      </a:lnTo>
                      <a:lnTo>
                        <a:pt x="685" y="255"/>
                      </a:lnTo>
                      <a:lnTo>
                        <a:pt x="697" y="261"/>
                      </a:lnTo>
                      <a:lnTo>
                        <a:pt x="705" y="261"/>
                      </a:lnTo>
                      <a:lnTo>
                        <a:pt x="712" y="261"/>
                      </a:lnTo>
                      <a:lnTo>
                        <a:pt x="717" y="265"/>
                      </a:lnTo>
                      <a:lnTo>
                        <a:pt x="724" y="265"/>
                      </a:lnTo>
                      <a:lnTo>
                        <a:pt x="732" y="265"/>
                      </a:lnTo>
                      <a:lnTo>
                        <a:pt x="747" y="268"/>
                      </a:lnTo>
                      <a:lnTo>
                        <a:pt x="744" y="275"/>
                      </a:lnTo>
                      <a:lnTo>
                        <a:pt x="744" y="287"/>
                      </a:lnTo>
                      <a:lnTo>
                        <a:pt x="735" y="287"/>
                      </a:lnTo>
                      <a:lnTo>
                        <a:pt x="735" y="290"/>
                      </a:lnTo>
                      <a:lnTo>
                        <a:pt x="744" y="297"/>
                      </a:lnTo>
                      <a:lnTo>
                        <a:pt x="735" y="312"/>
                      </a:lnTo>
                      <a:lnTo>
                        <a:pt x="727" y="315"/>
                      </a:lnTo>
                      <a:lnTo>
                        <a:pt x="720" y="322"/>
                      </a:lnTo>
                      <a:lnTo>
                        <a:pt x="708" y="325"/>
                      </a:lnTo>
                      <a:lnTo>
                        <a:pt x="705" y="329"/>
                      </a:lnTo>
                      <a:lnTo>
                        <a:pt x="678" y="337"/>
                      </a:lnTo>
                      <a:lnTo>
                        <a:pt x="670" y="340"/>
                      </a:lnTo>
                      <a:lnTo>
                        <a:pt x="655" y="344"/>
                      </a:lnTo>
                      <a:lnTo>
                        <a:pt x="623" y="344"/>
                      </a:lnTo>
                      <a:lnTo>
                        <a:pt x="607" y="344"/>
                      </a:lnTo>
                      <a:lnTo>
                        <a:pt x="584" y="347"/>
                      </a:lnTo>
                      <a:lnTo>
                        <a:pt x="572" y="357"/>
                      </a:lnTo>
                      <a:lnTo>
                        <a:pt x="572" y="361"/>
                      </a:lnTo>
                      <a:lnTo>
                        <a:pt x="577" y="366"/>
                      </a:lnTo>
                      <a:lnTo>
                        <a:pt x="572" y="369"/>
                      </a:lnTo>
                      <a:lnTo>
                        <a:pt x="572" y="372"/>
                      </a:lnTo>
                      <a:lnTo>
                        <a:pt x="569" y="372"/>
                      </a:lnTo>
                      <a:lnTo>
                        <a:pt x="569" y="376"/>
                      </a:lnTo>
                      <a:lnTo>
                        <a:pt x="562" y="376"/>
                      </a:lnTo>
                      <a:lnTo>
                        <a:pt x="562" y="372"/>
                      </a:lnTo>
                      <a:lnTo>
                        <a:pt x="562" y="369"/>
                      </a:lnTo>
                      <a:lnTo>
                        <a:pt x="557" y="376"/>
                      </a:lnTo>
                      <a:lnTo>
                        <a:pt x="554" y="376"/>
                      </a:lnTo>
                      <a:lnTo>
                        <a:pt x="542" y="386"/>
                      </a:lnTo>
                      <a:lnTo>
                        <a:pt x="530" y="394"/>
                      </a:lnTo>
                      <a:lnTo>
                        <a:pt x="523" y="404"/>
                      </a:lnTo>
                      <a:lnTo>
                        <a:pt x="518" y="404"/>
                      </a:lnTo>
                      <a:lnTo>
                        <a:pt x="515" y="408"/>
                      </a:lnTo>
                      <a:lnTo>
                        <a:pt x="479" y="443"/>
                      </a:lnTo>
                      <a:lnTo>
                        <a:pt x="479" y="458"/>
                      </a:lnTo>
                      <a:lnTo>
                        <a:pt x="485" y="480"/>
                      </a:lnTo>
                      <a:lnTo>
                        <a:pt x="491" y="494"/>
                      </a:lnTo>
                      <a:lnTo>
                        <a:pt x="500" y="494"/>
                      </a:lnTo>
                      <a:lnTo>
                        <a:pt x="500" y="505"/>
                      </a:lnTo>
                      <a:lnTo>
                        <a:pt x="476" y="515"/>
                      </a:lnTo>
                      <a:lnTo>
                        <a:pt x="456" y="519"/>
                      </a:lnTo>
                      <a:lnTo>
                        <a:pt x="456" y="522"/>
                      </a:lnTo>
                      <a:lnTo>
                        <a:pt x="441" y="534"/>
                      </a:lnTo>
                      <a:lnTo>
                        <a:pt x="434" y="541"/>
                      </a:lnTo>
                      <a:lnTo>
                        <a:pt x="429" y="551"/>
                      </a:lnTo>
                      <a:lnTo>
                        <a:pt x="417" y="566"/>
                      </a:lnTo>
                      <a:lnTo>
                        <a:pt x="422" y="566"/>
                      </a:lnTo>
                      <a:lnTo>
                        <a:pt x="422" y="573"/>
                      </a:lnTo>
                      <a:lnTo>
                        <a:pt x="417" y="576"/>
                      </a:lnTo>
                      <a:lnTo>
                        <a:pt x="395" y="566"/>
                      </a:lnTo>
                      <a:lnTo>
                        <a:pt x="395" y="563"/>
                      </a:lnTo>
                      <a:lnTo>
                        <a:pt x="372" y="569"/>
                      </a:lnTo>
                      <a:lnTo>
                        <a:pt x="368" y="573"/>
                      </a:lnTo>
                      <a:lnTo>
                        <a:pt x="363" y="573"/>
                      </a:lnTo>
                      <a:lnTo>
                        <a:pt x="357" y="573"/>
                      </a:lnTo>
                      <a:lnTo>
                        <a:pt x="352" y="576"/>
                      </a:lnTo>
                      <a:lnTo>
                        <a:pt x="345" y="579"/>
                      </a:lnTo>
                      <a:lnTo>
                        <a:pt x="340" y="583"/>
                      </a:lnTo>
                      <a:lnTo>
                        <a:pt x="336" y="591"/>
                      </a:lnTo>
                      <a:lnTo>
                        <a:pt x="318" y="611"/>
                      </a:lnTo>
                      <a:lnTo>
                        <a:pt x="294" y="605"/>
                      </a:lnTo>
                      <a:lnTo>
                        <a:pt x="294" y="601"/>
                      </a:lnTo>
                      <a:lnTo>
                        <a:pt x="283" y="601"/>
                      </a:lnTo>
                      <a:lnTo>
                        <a:pt x="279" y="605"/>
                      </a:lnTo>
                      <a:lnTo>
                        <a:pt x="267" y="608"/>
                      </a:lnTo>
                      <a:lnTo>
                        <a:pt x="259" y="601"/>
                      </a:lnTo>
                      <a:lnTo>
                        <a:pt x="247" y="598"/>
                      </a:lnTo>
                      <a:lnTo>
                        <a:pt x="240" y="595"/>
                      </a:lnTo>
                      <a:lnTo>
                        <a:pt x="232" y="598"/>
                      </a:lnTo>
                      <a:lnTo>
                        <a:pt x="224" y="591"/>
                      </a:lnTo>
                      <a:lnTo>
                        <a:pt x="217" y="591"/>
                      </a:lnTo>
                      <a:lnTo>
                        <a:pt x="214" y="588"/>
                      </a:lnTo>
                      <a:lnTo>
                        <a:pt x="197" y="583"/>
                      </a:lnTo>
                      <a:lnTo>
                        <a:pt x="190" y="579"/>
                      </a:lnTo>
                      <a:lnTo>
                        <a:pt x="163" y="576"/>
                      </a:lnTo>
                      <a:lnTo>
                        <a:pt x="146" y="583"/>
                      </a:lnTo>
                      <a:lnTo>
                        <a:pt x="136" y="576"/>
                      </a:lnTo>
                      <a:lnTo>
                        <a:pt x="113" y="595"/>
                      </a:lnTo>
                      <a:lnTo>
                        <a:pt x="101" y="595"/>
                      </a:lnTo>
                      <a:lnTo>
                        <a:pt x="101" y="598"/>
                      </a:lnTo>
                      <a:lnTo>
                        <a:pt x="97" y="605"/>
                      </a:lnTo>
                      <a:lnTo>
                        <a:pt x="89" y="605"/>
                      </a:lnTo>
                      <a:lnTo>
                        <a:pt x="77" y="595"/>
                      </a:lnTo>
                      <a:lnTo>
                        <a:pt x="69" y="591"/>
                      </a:lnTo>
                      <a:lnTo>
                        <a:pt x="69" y="588"/>
                      </a:lnTo>
                      <a:lnTo>
                        <a:pt x="59" y="583"/>
                      </a:lnTo>
                      <a:lnTo>
                        <a:pt x="50" y="563"/>
                      </a:lnTo>
                      <a:lnTo>
                        <a:pt x="47" y="559"/>
                      </a:lnTo>
                      <a:lnTo>
                        <a:pt x="50" y="547"/>
                      </a:lnTo>
                      <a:lnTo>
                        <a:pt x="50" y="541"/>
                      </a:lnTo>
                      <a:lnTo>
                        <a:pt x="47" y="534"/>
                      </a:lnTo>
                      <a:lnTo>
                        <a:pt x="47" y="522"/>
                      </a:lnTo>
                      <a:lnTo>
                        <a:pt x="42" y="519"/>
                      </a:lnTo>
                      <a:lnTo>
                        <a:pt x="42" y="509"/>
                      </a:lnTo>
                      <a:lnTo>
                        <a:pt x="27" y="497"/>
                      </a:lnTo>
                      <a:lnTo>
                        <a:pt x="27" y="484"/>
                      </a:lnTo>
                      <a:lnTo>
                        <a:pt x="23" y="487"/>
                      </a:lnTo>
                      <a:lnTo>
                        <a:pt x="0" y="480"/>
                      </a:lnTo>
                      <a:lnTo>
                        <a:pt x="3" y="452"/>
                      </a:lnTo>
                      <a:lnTo>
                        <a:pt x="8" y="443"/>
                      </a:lnTo>
                      <a:lnTo>
                        <a:pt x="15" y="436"/>
                      </a:lnTo>
                      <a:lnTo>
                        <a:pt x="27" y="430"/>
                      </a:lnTo>
                      <a:lnTo>
                        <a:pt x="35" y="426"/>
                      </a:lnTo>
                      <a:lnTo>
                        <a:pt x="38" y="430"/>
                      </a:lnTo>
                      <a:lnTo>
                        <a:pt x="47" y="423"/>
                      </a:lnTo>
                      <a:lnTo>
                        <a:pt x="47" y="420"/>
                      </a:lnTo>
                      <a:lnTo>
                        <a:pt x="59" y="414"/>
                      </a:lnTo>
                      <a:lnTo>
                        <a:pt x="50" y="411"/>
                      </a:lnTo>
                      <a:lnTo>
                        <a:pt x="42" y="411"/>
                      </a:lnTo>
                      <a:lnTo>
                        <a:pt x="38" y="404"/>
                      </a:lnTo>
                      <a:lnTo>
                        <a:pt x="30" y="391"/>
                      </a:lnTo>
                      <a:lnTo>
                        <a:pt x="38" y="379"/>
                      </a:lnTo>
                      <a:lnTo>
                        <a:pt x="42" y="376"/>
                      </a:lnTo>
                      <a:lnTo>
                        <a:pt x="47" y="369"/>
                      </a:lnTo>
                      <a:lnTo>
                        <a:pt x="59" y="366"/>
                      </a:lnTo>
                      <a:lnTo>
                        <a:pt x="69" y="351"/>
                      </a:lnTo>
                      <a:lnTo>
                        <a:pt x="65" y="351"/>
                      </a:lnTo>
                      <a:lnTo>
                        <a:pt x="62" y="351"/>
                      </a:lnTo>
                      <a:lnTo>
                        <a:pt x="62" y="344"/>
                      </a:lnTo>
                      <a:lnTo>
                        <a:pt x="59" y="337"/>
                      </a:lnTo>
                      <a:lnTo>
                        <a:pt x="62" y="315"/>
                      </a:lnTo>
                      <a:lnTo>
                        <a:pt x="59" y="308"/>
                      </a:lnTo>
                      <a:lnTo>
                        <a:pt x="54" y="300"/>
                      </a:lnTo>
                      <a:lnTo>
                        <a:pt x="65" y="303"/>
                      </a:lnTo>
                      <a:lnTo>
                        <a:pt x="81" y="303"/>
                      </a:lnTo>
                      <a:lnTo>
                        <a:pt x="89" y="300"/>
                      </a:lnTo>
                      <a:lnTo>
                        <a:pt x="89" y="293"/>
                      </a:lnTo>
                      <a:lnTo>
                        <a:pt x="97" y="293"/>
                      </a:lnTo>
                      <a:lnTo>
                        <a:pt x="97" y="287"/>
                      </a:lnTo>
                      <a:lnTo>
                        <a:pt x="92" y="280"/>
                      </a:lnTo>
                      <a:lnTo>
                        <a:pt x="89" y="268"/>
                      </a:lnTo>
                      <a:lnTo>
                        <a:pt x="97" y="261"/>
                      </a:lnTo>
                      <a:lnTo>
                        <a:pt x="104" y="261"/>
                      </a:lnTo>
                      <a:lnTo>
                        <a:pt x="113" y="255"/>
                      </a:lnTo>
                      <a:lnTo>
                        <a:pt x="113" y="251"/>
                      </a:lnTo>
                      <a:lnTo>
                        <a:pt x="116" y="243"/>
                      </a:lnTo>
                      <a:lnTo>
                        <a:pt x="119" y="236"/>
                      </a:lnTo>
                      <a:lnTo>
                        <a:pt x="119" y="229"/>
                      </a:lnTo>
                      <a:lnTo>
                        <a:pt x="124" y="221"/>
                      </a:lnTo>
                      <a:lnTo>
                        <a:pt x="128" y="214"/>
                      </a:lnTo>
                      <a:lnTo>
                        <a:pt x="124" y="211"/>
                      </a:lnTo>
                      <a:lnTo>
                        <a:pt x="128" y="207"/>
                      </a:lnTo>
                      <a:lnTo>
                        <a:pt x="136" y="211"/>
                      </a:lnTo>
                      <a:lnTo>
                        <a:pt x="143" y="207"/>
                      </a:lnTo>
                      <a:lnTo>
                        <a:pt x="151" y="201"/>
                      </a:lnTo>
                      <a:lnTo>
                        <a:pt x="163" y="197"/>
                      </a:lnTo>
                      <a:lnTo>
                        <a:pt x="163" y="192"/>
                      </a:lnTo>
                      <a:lnTo>
                        <a:pt x="170" y="192"/>
                      </a:lnTo>
                      <a:lnTo>
                        <a:pt x="178" y="192"/>
                      </a:lnTo>
                      <a:lnTo>
                        <a:pt x="182" y="189"/>
                      </a:lnTo>
                      <a:lnTo>
                        <a:pt x="182" y="169"/>
                      </a:lnTo>
                      <a:lnTo>
                        <a:pt x="170" y="164"/>
                      </a:lnTo>
                      <a:lnTo>
                        <a:pt x="166" y="164"/>
                      </a:lnTo>
                      <a:lnTo>
                        <a:pt x="163" y="164"/>
                      </a:lnTo>
                      <a:lnTo>
                        <a:pt x="163" y="157"/>
                      </a:lnTo>
                      <a:lnTo>
                        <a:pt x="170" y="140"/>
                      </a:lnTo>
                      <a:lnTo>
                        <a:pt x="158" y="140"/>
                      </a:lnTo>
                      <a:lnTo>
                        <a:pt x="155" y="135"/>
                      </a:lnTo>
                      <a:lnTo>
                        <a:pt x="151" y="135"/>
                      </a:lnTo>
                      <a:lnTo>
                        <a:pt x="143" y="132"/>
                      </a:lnTo>
                      <a:lnTo>
                        <a:pt x="136" y="132"/>
                      </a:lnTo>
                      <a:lnTo>
                        <a:pt x="136" y="128"/>
                      </a:lnTo>
                      <a:lnTo>
                        <a:pt x="131" y="128"/>
                      </a:lnTo>
                      <a:lnTo>
                        <a:pt x="128" y="135"/>
                      </a:lnTo>
                      <a:lnTo>
                        <a:pt x="124" y="135"/>
                      </a:lnTo>
                      <a:lnTo>
                        <a:pt x="113" y="135"/>
                      </a:lnTo>
                      <a:lnTo>
                        <a:pt x="101" y="132"/>
                      </a:lnTo>
                      <a:lnTo>
                        <a:pt x="104" y="132"/>
                      </a:lnTo>
                      <a:lnTo>
                        <a:pt x="92" y="122"/>
                      </a:lnTo>
                      <a:lnTo>
                        <a:pt x="86" y="125"/>
                      </a:lnTo>
                      <a:lnTo>
                        <a:pt x="74" y="125"/>
                      </a:lnTo>
                      <a:lnTo>
                        <a:pt x="65" y="128"/>
                      </a:lnTo>
                      <a:lnTo>
                        <a:pt x="65" y="118"/>
                      </a:lnTo>
                      <a:lnTo>
                        <a:pt x="77" y="106"/>
                      </a:lnTo>
                      <a:lnTo>
                        <a:pt x="69" y="106"/>
                      </a:lnTo>
                      <a:lnTo>
                        <a:pt x="74" y="100"/>
                      </a:lnTo>
                      <a:lnTo>
                        <a:pt x="69" y="100"/>
                      </a:lnTo>
                      <a:lnTo>
                        <a:pt x="59" y="106"/>
                      </a:lnTo>
                      <a:lnTo>
                        <a:pt x="50" y="106"/>
                      </a:lnTo>
                      <a:lnTo>
                        <a:pt x="38" y="110"/>
                      </a:lnTo>
                      <a:lnTo>
                        <a:pt x="38" y="96"/>
                      </a:lnTo>
                      <a:lnTo>
                        <a:pt x="65" y="86"/>
                      </a:lnTo>
                      <a:lnTo>
                        <a:pt x="65" y="81"/>
                      </a:lnTo>
                      <a:lnTo>
                        <a:pt x="47" y="81"/>
                      </a:lnTo>
                      <a:lnTo>
                        <a:pt x="59" y="78"/>
                      </a:lnTo>
                      <a:lnTo>
                        <a:pt x="62" y="78"/>
                      </a:lnTo>
                      <a:lnTo>
                        <a:pt x="65" y="74"/>
                      </a:lnTo>
                      <a:lnTo>
                        <a:pt x="59" y="71"/>
                      </a:lnTo>
                      <a:lnTo>
                        <a:pt x="54" y="78"/>
                      </a:lnTo>
                      <a:lnTo>
                        <a:pt x="54" y="74"/>
                      </a:lnTo>
                      <a:lnTo>
                        <a:pt x="50" y="71"/>
                      </a:lnTo>
                      <a:lnTo>
                        <a:pt x="62" y="64"/>
                      </a:lnTo>
                      <a:lnTo>
                        <a:pt x="62" y="61"/>
                      </a:lnTo>
                      <a:lnTo>
                        <a:pt x="59" y="58"/>
                      </a:lnTo>
                      <a:lnTo>
                        <a:pt x="47" y="58"/>
                      </a:lnTo>
                      <a:lnTo>
                        <a:pt x="47" y="53"/>
                      </a:lnTo>
                      <a:lnTo>
                        <a:pt x="50" y="46"/>
                      </a:lnTo>
                      <a:lnTo>
                        <a:pt x="59" y="46"/>
                      </a:lnTo>
                      <a:lnTo>
                        <a:pt x="69" y="42"/>
                      </a:lnTo>
                      <a:lnTo>
                        <a:pt x="54" y="42"/>
                      </a:lnTo>
                      <a:lnTo>
                        <a:pt x="50" y="32"/>
                      </a:lnTo>
                      <a:lnTo>
                        <a:pt x="38" y="32"/>
                      </a:lnTo>
                      <a:lnTo>
                        <a:pt x="47" y="17"/>
                      </a:lnTo>
                      <a:lnTo>
                        <a:pt x="74" y="14"/>
                      </a:lnTo>
                      <a:lnTo>
                        <a:pt x="77" y="7"/>
                      </a:lnTo>
                      <a:lnTo>
                        <a:pt x="81" y="10"/>
                      </a:lnTo>
                      <a:lnTo>
                        <a:pt x="97" y="10"/>
                      </a:lnTo>
                      <a:lnTo>
                        <a:pt x="97" y="14"/>
                      </a:lnTo>
                      <a:lnTo>
                        <a:pt x="101" y="14"/>
                      </a:lnTo>
                      <a:lnTo>
                        <a:pt x="113" y="17"/>
                      </a:lnTo>
                      <a:lnTo>
                        <a:pt x="113" y="21"/>
                      </a:lnTo>
                      <a:lnTo>
                        <a:pt x="116" y="14"/>
                      </a:lnTo>
                      <a:lnTo>
                        <a:pt x="107" y="10"/>
                      </a:lnTo>
                      <a:lnTo>
                        <a:pt x="113" y="7"/>
                      </a:lnTo>
                      <a:lnTo>
                        <a:pt x="113" y="0"/>
                      </a:lnTo>
                      <a:lnTo>
                        <a:pt x="124" y="4"/>
                      </a:lnTo>
                      <a:lnTo>
                        <a:pt x="151" y="4"/>
                      </a:lnTo>
                      <a:lnTo>
                        <a:pt x="163" y="10"/>
                      </a:lnTo>
                      <a:lnTo>
                        <a:pt x="175" y="14"/>
                      </a:lnTo>
                      <a:lnTo>
                        <a:pt x="178" y="24"/>
                      </a:lnTo>
                      <a:lnTo>
                        <a:pt x="193" y="29"/>
                      </a:lnTo>
                      <a:lnTo>
                        <a:pt x="197" y="32"/>
                      </a:lnTo>
                      <a:lnTo>
                        <a:pt x="202" y="32"/>
                      </a:lnTo>
                      <a:lnTo>
                        <a:pt x="205" y="36"/>
                      </a:lnTo>
                      <a:lnTo>
                        <a:pt x="229" y="39"/>
                      </a:lnTo>
                      <a:lnTo>
                        <a:pt x="244" y="46"/>
                      </a:lnTo>
                      <a:lnTo>
                        <a:pt x="259" y="42"/>
                      </a:lnTo>
                      <a:lnTo>
                        <a:pt x="267" y="58"/>
                      </a:lnTo>
                      <a:lnTo>
                        <a:pt x="274" y="58"/>
                      </a:lnTo>
                      <a:lnTo>
                        <a:pt x="286" y="64"/>
                      </a:lnTo>
                      <a:lnTo>
                        <a:pt x="283" y="64"/>
                      </a:lnTo>
                      <a:lnTo>
                        <a:pt x="298" y="68"/>
                      </a:lnTo>
                      <a:lnTo>
                        <a:pt x="306" y="71"/>
                      </a:lnTo>
                      <a:lnTo>
                        <a:pt x="318" y="74"/>
                      </a:lnTo>
                      <a:lnTo>
                        <a:pt x="321" y="81"/>
                      </a:lnTo>
                      <a:lnTo>
                        <a:pt x="333" y="86"/>
                      </a:lnTo>
                      <a:lnTo>
                        <a:pt x="345" y="86"/>
                      </a:lnTo>
                      <a:lnTo>
                        <a:pt x="357" y="90"/>
                      </a:lnTo>
                      <a:lnTo>
                        <a:pt x="372" y="90"/>
                      </a:lnTo>
                      <a:lnTo>
                        <a:pt x="378" y="93"/>
                      </a:lnTo>
                      <a:lnTo>
                        <a:pt x="378" y="96"/>
                      </a:lnTo>
                      <a:lnTo>
                        <a:pt x="387" y="103"/>
                      </a:lnTo>
                      <a:lnTo>
                        <a:pt x="395" y="103"/>
                      </a:lnTo>
                      <a:lnTo>
                        <a:pt x="399" y="106"/>
                      </a:lnTo>
                      <a:lnTo>
                        <a:pt x="407" y="106"/>
                      </a:lnTo>
                      <a:lnTo>
                        <a:pt x="410" y="110"/>
                      </a:lnTo>
                      <a:lnTo>
                        <a:pt x="417" y="110"/>
                      </a:lnTo>
                      <a:lnTo>
                        <a:pt x="426" y="115"/>
                      </a:lnTo>
                      <a:lnTo>
                        <a:pt x="434" y="115"/>
                      </a:lnTo>
                      <a:lnTo>
                        <a:pt x="434" y="118"/>
                      </a:lnTo>
                      <a:lnTo>
                        <a:pt x="437" y="118"/>
                      </a:lnTo>
                      <a:lnTo>
                        <a:pt x="437" y="122"/>
                      </a:lnTo>
                      <a:lnTo>
                        <a:pt x="441" y="122"/>
                      </a:lnTo>
                      <a:lnTo>
                        <a:pt x="449" y="132"/>
                      </a:lnTo>
                      <a:lnTo>
                        <a:pt x="453" y="128"/>
                      </a:lnTo>
                      <a:lnTo>
                        <a:pt x="456" y="132"/>
                      </a:lnTo>
                      <a:lnTo>
                        <a:pt x="464" y="135"/>
                      </a:lnTo>
                      <a:lnTo>
                        <a:pt x="464" y="140"/>
                      </a:lnTo>
                      <a:lnTo>
                        <a:pt x="468" y="147"/>
                      </a:lnTo>
                      <a:lnTo>
                        <a:pt x="473" y="143"/>
                      </a:lnTo>
                      <a:lnTo>
                        <a:pt x="476" y="147"/>
                      </a:lnTo>
                      <a:lnTo>
                        <a:pt x="479" y="150"/>
                      </a:lnTo>
                      <a:lnTo>
                        <a:pt x="473" y="154"/>
                      </a:lnTo>
                      <a:lnTo>
                        <a:pt x="473" y="157"/>
                      </a:lnTo>
                      <a:lnTo>
                        <a:pt x="479" y="160"/>
                      </a:lnTo>
                      <a:lnTo>
                        <a:pt x="485" y="160"/>
                      </a:lnTo>
                      <a:lnTo>
                        <a:pt x="488" y="157"/>
                      </a:lnTo>
                      <a:lnTo>
                        <a:pt x="491" y="160"/>
                      </a:lnTo>
                      <a:lnTo>
                        <a:pt x="488" y="160"/>
                      </a:lnTo>
                      <a:lnTo>
                        <a:pt x="488" y="164"/>
                      </a:lnTo>
                      <a:lnTo>
                        <a:pt x="491" y="169"/>
                      </a:lnTo>
                      <a:lnTo>
                        <a:pt x="503" y="172"/>
                      </a:lnTo>
                      <a:lnTo>
                        <a:pt x="523" y="179"/>
                      </a:lnTo>
                      <a:lnTo>
                        <a:pt x="515" y="182"/>
                      </a:lnTo>
                      <a:lnTo>
                        <a:pt x="515" y="186"/>
                      </a:lnTo>
                      <a:lnTo>
                        <a:pt x="518" y="189"/>
                      </a:lnTo>
                      <a:lnTo>
                        <a:pt x="523" y="197"/>
                      </a:lnTo>
                      <a:lnTo>
                        <a:pt x="530" y="197"/>
                      </a:lnTo>
                      <a:lnTo>
                        <a:pt x="530" y="201"/>
                      </a:lnTo>
                      <a:lnTo>
                        <a:pt x="533" y="197"/>
                      </a:lnTo>
                      <a:lnTo>
                        <a:pt x="542" y="197"/>
                      </a:lnTo>
                      <a:lnTo>
                        <a:pt x="542" y="201"/>
                      </a:lnTo>
                      <a:lnTo>
                        <a:pt x="545" y="201"/>
                      </a:lnTo>
                      <a:lnTo>
                        <a:pt x="550" y="207"/>
                      </a:lnTo>
                      <a:lnTo>
                        <a:pt x="554" y="207"/>
                      </a:lnTo>
                      <a:lnTo>
                        <a:pt x="565" y="204"/>
                      </a:lnTo>
                      <a:lnTo>
                        <a:pt x="565" y="214"/>
                      </a:lnTo>
                      <a:lnTo>
                        <a:pt x="580" y="214"/>
                      </a:lnTo>
                      <a:lnTo>
                        <a:pt x="584" y="211"/>
                      </a:lnTo>
                      <a:lnTo>
                        <a:pt x="584" y="218"/>
                      </a:lnTo>
                      <a:lnTo>
                        <a:pt x="592" y="218"/>
                      </a:lnTo>
                      <a:lnTo>
                        <a:pt x="596" y="214"/>
                      </a:lnTo>
                      <a:lnTo>
                        <a:pt x="596" y="211"/>
                      </a:lnTo>
                      <a:lnTo>
                        <a:pt x="601" y="207"/>
                      </a:lnTo>
                      <a:lnTo>
                        <a:pt x="604" y="207"/>
                      </a:lnTo>
                      <a:lnTo>
                        <a:pt x="611" y="211"/>
                      </a:lnTo>
                      <a:lnTo>
                        <a:pt x="623" y="214"/>
                      </a:lnTo>
                      <a:lnTo>
                        <a:pt x="628" y="226"/>
                      </a:lnTo>
                      <a:lnTo>
                        <a:pt x="634" y="226"/>
                      </a:lnTo>
                      <a:lnTo>
                        <a:pt x="639" y="229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23" name="Freeform 465"/>
              <p:cNvSpPr>
                <a:spLocks/>
              </p:cNvSpPr>
              <p:nvPr/>
            </p:nvSpPr>
            <p:spPr bwMode="auto">
              <a:xfrm>
                <a:off x="3253" y="7342"/>
                <a:ext cx="25" cy="12"/>
              </a:xfrm>
              <a:custGeom>
                <a:avLst/>
                <a:gdLst>
                  <a:gd name="T0" fmla="*/ 22 w 15"/>
                  <a:gd name="T1" fmla="*/ 0 h 8"/>
                  <a:gd name="T2" fmla="*/ 47 w 15"/>
                  <a:gd name="T3" fmla="*/ 0 h 8"/>
                  <a:gd name="T4" fmla="*/ 92 w 15"/>
                  <a:gd name="T5" fmla="*/ 26 h 8"/>
                  <a:gd name="T6" fmla="*/ 117 w 15"/>
                  <a:gd name="T7" fmla="*/ 26 h 8"/>
                  <a:gd name="T8" fmla="*/ 92 w 15"/>
                  <a:gd name="T9" fmla="*/ 41 h 8"/>
                  <a:gd name="T10" fmla="*/ 22 w 15"/>
                  <a:gd name="T11" fmla="*/ 41 h 8"/>
                  <a:gd name="T12" fmla="*/ 0 w 15"/>
                  <a:gd name="T13" fmla="*/ 0 h 8"/>
                  <a:gd name="T14" fmla="*/ 22 w 15"/>
                  <a:gd name="T15" fmla="*/ 0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8"/>
                  <a:gd name="T26" fmla="*/ 15 w 15"/>
                  <a:gd name="T27" fmla="*/ 8 h 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8">
                    <a:moveTo>
                      <a:pt x="3" y="0"/>
                    </a:moveTo>
                    <a:lnTo>
                      <a:pt x="6" y="0"/>
                    </a:lnTo>
                    <a:lnTo>
                      <a:pt x="12" y="5"/>
                    </a:lnTo>
                    <a:lnTo>
                      <a:pt x="15" y="5"/>
                    </a:lnTo>
                    <a:lnTo>
                      <a:pt x="12" y="8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24" name="Group 462"/>
              <p:cNvGrpSpPr>
                <a:grpSpLocks/>
              </p:cNvGrpSpPr>
              <p:nvPr/>
            </p:nvGrpSpPr>
            <p:grpSpPr bwMode="auto">
              <a:xfrm>
                <a:off x="3235" y="7307"/>
                <a:ext cx="47" cy="28"/>
                <a:chOff x="1660" y="3391"/>
                <a:chExt cx="30" cy="20"/>
              </a:xfrm>
            </p:grpSpPr>
            <p:sp>
              <p:nvSpPr>
                <p:cNvPr id="24082" name="Freeform 464"/>
                <p:cNvSpPr>
                  <a:spLocks/>
                </p:cNvSpPr>
                <p:nvPr/>
              </p:nvSpPr>
              <p:spPr bwMode="auto">
                <a:xfrm>
                  <a:off x="1660" y="3391"/>
                  <a:ext cx="30" cy="20"/>
                </a:xfrm>
                <a:custGeom>
                  <a:avLst/>
                  <a:gdLst>
                    <a:gd name="T0" fmla="*/ 18 w 30"/>
                    <a:gd name="T1" fmla="*/ 0 h 20"/>
                    <a:gd name="T2" fmla="*/ 27 w 30"/>
                    <a:gd name="T3" fmla="*/ 0 h 20"/>
                    <a:gd name="T4" fmla="*/ 30 w 30"/>
                    <a:gd name="T5" fmla="*/ 0 h 20"/>
                    <a:gd name="T6" fmla="*/ 30 w 30"/>
                    <a:gd name="T7" fmla="*/ 3 h 20"/>
                    <a:gd name="T8" fmla="*/ 30 w 30"/>
                    <a:gd name="T9" fmla="*/ 6 h 20"/>
                    <a:gd name="T10" fmla="*/ 27 w 30"/>
                    <a:gd name="T11" fmla="*/ 6 h 20"/>
                    <a:gd name="T12" fmla="*/ 27 w 30"/>
                    <a:gd name="T13" fmla="*/ 10 h 20"/>
                    <a:gd name="T14" fmla="*/ 22 w 30"/>
                    <a:gd name="T15" fmla="*/ 13 h 20"/>
                    <a:gd name="T16" fmla="*/ 18 w 30"/>
                    <a:gd name="T17" fmla="*/ 16 h 20"/>
                    <a:gd name="T18" fmla="*/ 15 w 30"/>
                    <a:gd name="T19" fmla="*/ 20 h 20"/>
                    <a:gd name="T20" fmla="*/ 3 w 30"/>
                    <a:gd name="T21" fmla="*/ 16 h 20"/>
                    <a:gd name="T22" fmla="*/ 0 w 30"/>
                    <a:gd name="T23" fmla="*/ 6 h 20"/>
                    <a:gd name="T24" fmla="*/ 7 w 30"/>
                    <a:gd name="T25" fmla="*/ 3 h 20"/>
                    <a:gd name="T26" fmla="*/ 18 w 30"/>
                    <a:gd name="T27" fmla="*/ 0 h 2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0"/>
                    <a:gd name="T43" fmla="*/ 0 h 20"/>
                    <a:gd name="T44" fmla="*/ 30 w 30"/>
                    <a:gd name="T45" fmla="*/ 20 h 2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0" h="20">
                      <a:moveTo>
                        <a:pt x="18" y="0"/>
                      </a:moveTo>
                      <a:lnTo>
                        <a:pt x="27" y="0"/>
                      </a:lnTo>
                      <a:lnTo>
                        <a:pt x="30" y="0"/>
                      </a:lnTo>
                      <a:lnTo>
                        <a:pt x="30" y="3"/>
                      </a:lnTo>
                      <a:lnTo>
                        <a:pt x="30" y="6"/>
                      </a:lnTo>
                      <a:lnTo>
                        <a:pt x="27" y="6"/>
                      </a:lnTo>
                      <a:lnTo>
                        <a:pt x="27" y="10"/>
                      </a:lnTo>
                      <a:lnTo>
                        <a:pt x="22" y="13"/>
                      </a:lnTo>
                      <a:lnTo>
                        <a:pt x="18" y="16"/>
                      </a:lnTo>
                      <a:lnTo>
                        <a:pt x="15" y="20"/>
                      </a:lnTo>
                      <a:lnTo>
                        <a:pt x="3" y="16"/>
                      </a:lnTo>
                      <a:lnTo>
                        <a:pt x="0" y="6"/>
                      </a:lnTo>
                      <a:lnTo>
                        <a:pt x="7" y="3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83" name="Freeform 463"/>
                <p:cNvSpPr>
                  <a:spLocks/>
                </p:cNvSpPr>
                <p:nvPr/>
              </p:nvSpPr>
              <p:spPr bwMode="auto">
                <a:xfrm>
                  <a:off x="1660" y="3391"/>
                  <a:ext cx="30" cy="20"/>
                </a:xfrm>
                <a:custGeom>
                  <a:avLst/>
                  <a:gdLst>
                    <a:gd name="T0" fmla="*/ 18 w 30"/>
                    <a:gd name="T1" fmla="*/ 0 h 20"/>
                    <a:gd name="T2" fmla="*/ 27 w 30"/>
                    <a:gd name="T3" fmla="*/ 0 h 20"/>
                    <a:gd name="T4" fmla="*/ 30 w 30"/>
                    <a:gd name="T5" fmla="*/ 0 h 20"/>
                    <a:gd name="T6" fmla="*/ 30 w 30"/>
                    <a:gd name="T7" fmla="*/ 3 h 20"/>
                    <a:gd name="T8" fmla="*/ 30 w 30"/>
                    <a:gd name="T9" fmla="*/ 6 h 20"/>
                    <a:gd name="T10" fmla="*/ 27 w 30"/>
                    <a:gd name="T11" fmla="*/ 6 h 20"/>
                    <a:gd name="T12" fmla="*/ 27 w 30"/>
                    <a:gd name="T13" fmla="*/ 10 h 20"/>
                    <a:gd name="T14" fmla="*/ 22 w 30"/>
                    <a:gd name="T15" fmla="*/ 13 h 20"/>
                    <a:gd name="T16" fmla="*/ 18 w 30"/>
                    <a:gd name="T17" fmla="*/ 16 h 20"/>
                    <a:gd name="T18" fmla="*/ 15 w 30"/>
                    <a:gd name="T19" fmla="*/ 20 h 20"/>
                    <a:gd name="T20" fmla="*/ 3 w 30"/>
                    <a:gd name="T21" fmla="*/ 16 h 20"/>
                    <a:gd name="T22" fmla="*/ 0 w 30"/>
                    <a:gd name="T23" fmla="*/ 6 h 20"/>
                    <a:gd name="T24" fmla="*/ 7 w 30"/>
                    <a:gd name="T25" fmla="*/ 3 h 20"/>
                    <a:gd name="T26" fmla="*/ 18 w 30"/>
                    <a:gd name="T27" fmla="*/ 0 h 2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0"/>
                    <a:gd name="T43" fmla="*/ 0 h 20"/>
                    <a:gd name="T44" fmla="*/ 30 w 30"/>
                    <a:gd name="T45" fmla="*/ 20 h 2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0" h="20">
                      <a:moveTo>
                        <a:pt x="18" y="0"/>
                      </a:moveTo>
                      <a:lnTo>
                        <a:pt x="27" y="0"/>
                      </a:lnTo>
                      <a:lnTo>
                        <a:pt x="30" y="0"/>
                      </a:lnTo>
                      <a:lnTo>
                        <a:pt x="30" y="3"/>
                      </a:lnTo>
                      <a:lnTo>
                        <a:pt x="30" y="6"/>
                      </a:lnTo>
                      <a:lnTo>
                        <a:pt x="27" y="6"/>
                      </a:lnTo>
                      <a:lnTo>
                        <a:pt x="27" y="10"/>
                      </a:lnTo>
                      <a:lnTo>
                        <a:pt x="22" y="13"/>
                      </a:lnTo>
                      <a:lnTo>
                        <a:pt x="18" y="16"/>
                      </a:lnTo>
                      <a:lnTo>
                        <a:pt x="15" y="20"/>
                      </a:lnTo>
                      <a:lnTo>
                        <a:pt x="3" y="16"/>
                      </a:lnTo>
                      <a:lnTo>
                        <a:pt x="0" y="6"/>
                      </a:lnTo>
                      <a:lnTo>
                        <a:pt x="7" y="3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25" name="Group 459"/>
              <p:cNvGrpSpPr>
                <a:grpSpLocks/>
              </p:cNvGrpSpPr>
              <p:nvPr/>
            </p:nvGrpSpPr>
            <p:grpSpPr bwMode="auto">
              <a:xfrm>
                <a:off x="3521" y="7243"/>
                <a:ext cx="43" cy="41"/>
                <a:chOff x="1845" y="3347"/>
                <a:chExt cx="27" cy="29"/>
              </a:xfrm>
            </p:grpSpPr>
            <p:sp>
              <p:nvSpPr>
                <p:cNvPr id="24080" name="Freeform 461"/>
                <p:cNvSpPr>
                  <a:spLocks/>
                </p:cNvSpPr>
                <p:nvPr/>
              </p:nvSpPr>
              <p:spPr bwMode="auto">
                <a:xfrm>
                  <a:off x="1845" y="3347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15 w 27"/>
                    <a:gd name="T3" fmla="*/ 3 h 29"/>
                    <a:gd name="T4" fmla="*/ 24 w 27"/>
                    <a:gd name="T5" fmla="*/ 3 h 29"/>
                    <a:gd name="T6" fmla="*/ 27 w 27"/>
                    <a:gd name="T7" fmla="*/ 7 h 29"/>
                    <a:gd name="T8" fmla="*/ 27 w 27"/>
                    <a:gd name="T9" fmla="*/ 18 h 29"/>
                    <a:gd name="T10" fmla="*/ 24 w 27"/>
                    <a:gd name="T11" fmla="*/ 29 h 29"/>
                    <a:gd name="T12" fmla="*/ 19 w 27"/>
                    <a:gd name="T13" fmla="*/ 29 h 29"/>
                    <a:gd name="T14" fmla="*/ 15 w 27"/>
                    <a:gd name="T15" fmla="*/ 18 h 29"/>
                    <a:gd name="T16" fmla="*/ 9 w 27"/>
                    <a:gd name="T17" fmla="*/ 10 h 29"/>
                    <a:gd name="T18" fmla="*/ 0 w 27"/>
                    <a:gd name="T19" fmla="*/ 10 h 29"/>
                    <a:gd name="T20" fmla="*/ 0 w 27"/>
                    <a:gd name="T21" fmla="*/ 0 h 2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7"/>
                    <a:gd name="T34" fmla="*/ 0 h 29"/>
                    <a:gd name="T35" fmla="*/ 27 w 27"/>
                    <a:gd name="T36" fmla="*/ 29 h 2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7" h="29">
                      <a:moveTo>
                        <a:pt x="0" y="0"/>
                      </a:moveTo>
                      <a:lnTo>
                        <a:pt x="15" y="3"/>
                      </a:lnTo>
                      <a:lnTo>
                        <a:pt x="24" y="3"/>
                      </a:lnTo>
                      <a:lnTo>
                        <a:pt x="27" y="7"/>
                      </a:lnTo>
                      <a:lnTo>
                        <a:pt x="27" y="18"/>
                      </a:lnTo>
                      <a:lnTo>
                        <a:pt x="24" y="29"/>
                      </a:lnTo>
                      <a:lnTo>
                        <a:pt x="19" y="29"/>
                      </a:lnTo>
                      <a:lnTo>
                        <a:pt x="15" y="18"/>
                      </a:lnTo>
                      <a:lnTo>
                        <a:pt x="9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81" name="Freeform 460"/>
                <p:cNvSpPr>
                  <a:spLocks/>
                </p:cNvSpPr>
                <p:nvPr/>
              </p:nvSpPr>
              <p:spPr bwMode="auto">
                <a:xfrm>
                  <a:off x="1845" y="3347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15 w 27"/>
                    <a:gd name="T3" fmla="*/ 3 h 29"/>
                    <a:gd name="T4" fmla="*/ 24 w 27"/>
                    <a:gd name="T5" fmla="*/ 3 h 29"/>
                    <a:gd name="T6" fmla="*/ 27 w 27"/>
                    <a:gd name="T7" fmla="*/ 7 h 29"/>
                    <a:gd name="T8" fmla="*/ 27 w 27"/>
                    <a:gd name="T9" fmla="*/ 18 h 29"/>
                    <a:gd name="T10" fmla="*/ 24 w 27"/>
                    <a:gd name="T11" fmla="*/ 29 h 29"/>
                    <a:gd name="T12" fmla="*/ 19 w 27"/>
                    <a:gd name="T13" fmla="*/ 29 h 29"/>
                    <a:gd name="T14" fmla="*/ 15 w 27"/>
                    <a:gd name="T15" fmla="*/ 18 h 29"/>
                    <a:gd name="T16" fmla="*/ 9 w 27"/>
                    <a:gd name="T17" fmla="*/ 10 h 29"/>
                    <a:gd name="T18" fmla="*/ 0 w 27"/>
                    <a:gd name="T19" fmla="*/ 10 h 29"/>
                    <a:gd name="T20" fmla="*/ 0 w 27"/>
                    <a:gd name="T21" fmla="*/ 0 h 2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7"/>
                    <a:gd name="T34" fmla="*/ 0 h 29"/>
                    <a:gd name="T35" fmla="*/ 27 w 27"/>
                    <a:gd name="T36" fmla="*/ 29 h 2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7" h="29">
                      <a:moveTo>
                        <a:pt x="0" y="0"/>
                      </a:moveTo>
                      <a:lnTo>
                        <a:pt x="15" y="3"/>
                      </a:lnTo>
                      <a:lnTo>
                        <a:pt x="24" y="3"/>
                      </a:lnTo>
                      <a:lnTo>
                        <a:pt x="27" y="7"/>
                      </a:lnTo>
                      <a:lnTo>
                        <a:pt x="27" y="18"/>
                      </a:lnTo>
                      <a:lnTo>
                        <a:pt x="24" y="29"/>
                      </a:lnTo>
                      <a:lnTo>
                        <a:pt x="19" y="29"/>
                      </a:lnTo>
                      <a:lnTo>
                        <a:pt x="15" y="18"/>
                      </a:lnTo>
                      <a:lnTo>
                        <a:pt x="9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26" name="Group 456"/>
              <p:cNvGrpSpPr>
                <a:grpSpLocks/>
              </p:cNvGrpSpPr>
              <p:nvPr/>
            </p:nvGrpSpPr>
            <p:grpSpPr bwMode="auto">
              <a:xfrm>
                <a:off x="3374" y="7247"/>
                <a:ext cx="106" cy="67"/>
                <a:chOff x="1749" y="3350"/>
                <a:chExt cx="69" cy="46"/>
              </a:xfrm>
            </p:grpSpPr>
            <p:sp>
              <p:nvSpPr>
                <p:cNvPr id="24078" name="Freeform 458"/>
                <p:cNvSpPr>
                  <a:spLocks/>
                </p:cNvSpPr>
                <p:nvPr/>
              </p:nvSpPr>
              <p:spPr bwMode="auto">
                <a:xfrm>
                  <a:off x="1749" y="3350"/>
                  <a:ext cx="69" cy="46"/>
                </a:xfrm>
                <a:custGeom>
                  <a:avLst/>
                  <a:gdLst>
                    <a:gd name="T0" fmla="*/ 49 w 69"/>
                    <a:gd name="T1" fmla="*/ 0 h 46"/>
                    <a:gd name="T2" fmla="*/ 49 w 69"/>
                    <a:gd name="T3" fmla="*/ 4 h 46"/>
                    <a:gd name="T4" fmla="*/ 54 w 69"/>
                    <a:gd name="T5" fmla="*/ 7 h 46"/>
                    <a:gd name="T6" fmla="*/ 54 w 69"/>
                    <a:gd name="T7" fmla="*/ 10 h 46"/>
                    <a:gd name="T8" fmla="*/ 49 w 69"/>
                    <a:gd name="T9" fmla="*/ 17 h 46"/>
                    <a:gd name="T10" fmla="*/ 61 w 69"/>
                    <a:gd name="T11" fmla="*/ 14 h 46"/>
                    <a:gd name="T12" fmla="*/ 69 w 69"/>
                    <a:gd name="T13" fmla="*/ 20 h 46"/>
                    <a:gd name="T14" fmla="*/ 66 w 69"/>
                    <a:gd name="T15" fmla="*/ 20 h 46"/>
                    <a:gd name="T16" fmla="*/ 66 w 69"/>
                    <a:gd name="T17" fmla="*/ 27 h 46"/>
                    <a:gd name="T18" fmla="*/ 57 w 69"/>
                    <a:gd name="T19" fmla="*/ 27 h 46"/>
                    <a:gd name="T20" fmla="*/ 57 w 69"/>
                    <a:gd name="T21" fmla="*/ 36 h 46"/>
                    <a:gd name="T22" fmla="*/ 46 w 69"/>
                    <a:gd name="T23" fmla="*/ 39 h 46"/>
                    <a:gd name="T24" fmla="*/ 42 w 69"/>
                    <a:gd name="T25" fmla="*/ 42 h 46"/>
                    <a:gd name="T26" fmla="*/ 34 w 69"/>
                    <a:gd name="T27" fmla="*/ 46 h 46"/>
                    <a:gd name="T28" fmla="*/ 34 w 69"/>
                    <a:gd name="T29" fmla="*/ 39 h 46"/>
                    <a:gd name="T30" fmla="*/ 27 w 69"/>
                    <a:gd name="T31" fmla="*/ 36 h 46"/>
                    <a:gd name="T32" fmla="*/ 22 w 69"/>
                    <a:gd name="T33" fmla="*/ 32 h 46"/>
                    <a:gd name="T34" fmla="*/ 27 w 69"/>
                    <a:gd name="T35" fmla="*/ 24 h 46"/>
                    <a:gd name="T36" fmla="*/ 7 w 69"/>
                    <a:gd name="T37" fmla="*/ 24 h 46"/>
                    <a:gd name="T38" fmla="*/ 0 w 69"/>
                    <a:gd name="T39" fmla="*/ 17 h 46"/>
                    <a:gd name="T40" fmla="*/ 4 w 69"/>
                    <a:gd name="T41" fmla="*/ 10 h 46"/>
                    <a:gd name="T42" fmla="*/ 7 w 69"/>
                    <a:gd name="T43" fmla="*/ 10 h 46"/>
                    <a:gd name="T44" fmla="*/ 22 w 69"/>
                    <a:gd name="T45" fmla="*/ 4 h 46"/>
                    <a:gd name="T46" fmla="*/ 27 w 69"/>
                    <a:gd name="T47" fmla="*/ 4 h 46"/>
                    <a:gd name="T48" fmla="*/ 49 w 69"/>
                    <a:gd name="T49" fmla="*/ 0 h 4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9"/>
                    <a:gd name="T76" fmla="*/ 0 h 46"/>
                    <a:gd name="T77" fmla="*/ 69 w 69"/>
                    <a:gd name="T78" fmla="*/ 46 h 4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9" h="46">
                      <a:moveTo>
                        <a:pt x="49" y="0"/>
                      </a:moveTo>
                      <a:lnTo>
                        <a:pt x="49" y="4"/>
                      </a:lnTo>
                      <a:lnTo>
                        <a:pt x="54" y="7"/>
                      </a:lnTo>
                      <a:lnTo>
                        <a:pt x="54" y="10"/>
                      </a:lnTo>
                      <a:lnTo>
                        <a:pt x="49" y="17"/>
                      </a:lnTo>
                      <a:lnTo>
                        <a:pt x="61" y="14"/>
                      </a:lnTo>
                      <a:lnTo>
                        <a:pt x="69" y="20"/>
                      </a:lnTo>
                      <a:lnTo>
                        <a:pt x="66" y="20"/>
                      </a:lnTo>
                      <a:lnTo>
                        <a:pt x="66" y="27"/>
                      </a:lnTo>
                      <a:lnTo>
                        <a:pt x="57" y="27"/>
                      </a:lnTo>
                      <a:lnTo>
                        <a:pt x="57" y="36"/>
                      </a:lnTo>
                      <a:lnTo>
                        <a:pt x="46" y="39"/>
                      </a:lnTo>
                      <a:lnTo>
                        <a:pt x="42" y="42"/>
                      </a:lnTo>
                      <a:lnTo>
                        <a:pt x="34" y="46"/>
                      </a:lnTo>
                      <a:lnTo>
                        <a:pt x="34" y="39"/>
                      </a:lnTo>
                      <a:lnTo>
                        <a:pt x="27" y="36"/>
                      </a:lnTo>
                      <a:lnTo>
                        <a:pt x="22" y="32"/>
                      </a:lnTo>
                      <a:lnTo>
                        <a:pt x="27" y="24"/>
                      </a:lnTo>
                      <a:lnTo>
                        <a:pt x="7" y="24"/>
                      </a:lnTo>
                      <a:lnTo>
                        <a:pt x="0" y="17"/>
                      </a:lnTo>
                      <a:lnTo>
                        <a:pt x="4" y="10"/>
                      </a:lnTo>
                      <a:lnTo>
                        <a:pt x="7" y="10"/>
                      </a:lnTo>
                      <a:lnTo>
                        <a:pt x="22" y="4"/>
                      </a:lnTo>
                      <a:lnTo>
                        <a:pt x="27" y="4"/>
                      </a:lnTo>
                      <a:lnTo>
                        <a:pt x="4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79" name="Freeform 457"/>
                <p:cNvSpPr>
                  <a:spLocks/>
                </p:cNvSpPr>
                <p:nvPr/>
              </p:nvSpPr>
              <p:spPr bwMode="auto">
                <a:xfrm>
                  <a:off x="1749" y="3350"/>
                  <a:ext cx="69" cy="46"/>
                </a:xfrm>
                <a:custGeom>
                  <a:avLst/>
                  <a:gdLst>
                    <a:gd name="T0" fmla="*/ 49 w 69"/>
                    <a:gd name="T1" fmla="*/ 0 h 46"/>
                    <a:gd name="T2" fmla="*/ 49 w 69"/>
                    <a:gd name="T3" fmla="*/ 4 h 46"/>
                    <a:gd name="T4" fmla="*/ 54 w 69"/>
                    <a:gd name="T5" fmla="*/ 7 h 46"/>
                    <a:gd name="T6" fmla="*/ 54 w 69"/>
                    <a:gd name="T7" fmla="*/ 10 h 46"/>
                    <a:gd name="T8" fmla="*/ 49 w 69"/>
                    <a:gd name="T9" fmla="*/ 17 h 46"/>
                    <a:gd name="T10" fmla="*/ 61 w 69"/>
                    <a:gd name="T11" fmla="*/ 14 h 46"/>
                    <a:gd name="T12" fmla="*/ 69 w 69"/>
                    <a:gd name="T13" fmla="*/ 20 h 46"/>
                    <a:gd name="T14" fmla="*/ 66 w 69"/>
                    <a:gd name="T15" fmla="*/ 20 h 46"/>
                    <a:gd name="T16" fmla="*/ 66 w 69"/>
                    <a:gd name="T17" fmla="*/ 27 h 46"/>
                    <a:gd name="T18" fmla="*/ 57 w 69"/>
                    <a:gd name="T19" fmla="*/ 27 h 46"/>
                    <a:gd name="T20" fmla="*/ 57 w 69"/>
                    <a:gd name="T21" fmla="*/ 36 h 46"/>
                    <a:gd name="T22" fmla="*/ 46 w 69"/>
                    <a:gd name="T23" fmla="*/ 39 h 46"/>
                    <a:gd name="T24" fmla="*/ 42 w 69"/>
                    <a:gd name="T25" fmla="*/ 42 h 46"/>
                    <a:gd name="T26" fmla="*/ 34 w 69"/>
                    <a:gd name="T27" fmla="*/ 46 h 46"/>
                    <a:gd name="T28" fmla="*/ 34 w 69"/>
                    <a:gd name="T29" fmla="*/ 39 h 46"/>
                    <a:gd name="T30" fmla="*/ 27 w 69"/>
                    <a:gd name="T31" fmla="*/ 36 h 46"/>
                    <a:gd name="T32" fmla="*/ 22 w 69"/>
                    <a:gd name="T33" fmla="*/ 32 h 46"/>
                    <a:gd name="T34" fmla="*/ 27 w 69"/>
                    <a:gd name="T35" fmla="*/ 24 h 46"/>
                    <a:gd name="T36" fmla="*/ 7 w 69"/>
                    <a:gd name="T37" fmla="*/ 24 h 46"/>
                    <a:gd name="T38" fmla="*/ 0 w 69"/>
                    <a:gd name="T39" fmla="*/ 17 h 46"/>
                    <a:gd name="T40" fmla="*/ 4 w 69"/>
                    <a:gd name="T41" fmla="*/ 10 h 46"/>
                    <a:gd name="T42" fmla="*/ 7 w 69"/>
                    <a:gd name="T43" fmla="*/ 10 h 46"/>
                    <a:gd name="T44" fmla="*/ 22 w 69"/>
                    <a:gd name="T45" fmla="*/ 4 h 46"/>
                    <a:gd name="T46" fmla="*/ 27 w 69"/>
                    <a:gd name="T47" fmla="*/ 4 h 46"/>
                    <a:gd name="T48" fmla="*/ 49 w 69"/>
                    <a:gd name="T49" fmla="*/ 0 h 4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9"/>
                    <a:gd name="T76" fmla="*/ 0 h 46"/>
                    <a:gd name="T77" fmla="*/ 69 w 69"/>
                    <a:gd name="T78" fmla="*/ 46 h 4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9" h="46">
                      <a:moveTo>
                        <a:pt x="49" y="0"/>
                      </a:moveTo>
                      <a:lnTo>
                        <a:pt x="49" y="4"/>
                      </a:lnTo>
                      <a:lnTo>
                        <a:pt x="54" y="7"/>
                      </a:lnTo>
                      <a:lnTo>
                        <a:pt x="54" y="10"/>
                      </a:lnTo>
                      <a:lnTo>
                        <a:pt x="49" y="17"/>
                      </a:lnTo>
                      <a:lnTo>
                        <a:pt x="61" y="14"/>
                      </a:lnTo>
                      <a:lnTo>
                        <a:pt x="69" y="20"/>
                      </a:lnTo>
                      <a:lnTo>
                        <a:pt x="66" y="20"/>
                      </a:lnTo>
                      <a:lnTo>
                        <a:pt x="66" y="27"/>
                      </a:lnTo>
                      <a:lnTo>
                        <a:pt x="57" y="27"/>
                      </a:lnTo>
                      <a:lnTo>
                        <a:pt x="57" y="36"/>
                      </a:lnTo>
                      <a:lnTo>
                        <a:pt x="46" y="39"/>
                      </a:lnTo>
                      <a:lnTo>
                        <a:pt x="42" y="42"/>
                      </a:lnTo>
                      <a:lnTo>
                        <a:pt x="34" y="46"/>
                      </a:lnTo>
                      <a:lnTo>
                        <a:pt x="34" y="39"/>
                      </a:lnTo>
                      <a:lnTo>
                        <a:pt x="27" y="36"/>
                      </a:lnTo>
                      <a:lnTo>
                        <a:pt x="22" y="32"/>
                      </a:lnTo>
                      <a:lnTo>
                        <a:pt x="27" y="24"/>
                      </a:lnTo>
                      <a:lnTo>
                        <a:pt x="7" y="24"/>
                      </a:lnTo>
                      <a:lnTo>
                        <a:pt x="0" y="17"/>
                      </a:lnTo>
                      <a:lnTo>
                        <a:pt x="4" y="10"/>
                      </a:lnTo>
                      <a:lnTo>
                        <a:pt x="7" y="10"/>
                      </a:lnTo>
                      <a:lnTo>
                        <a:pt x="22" y="4"/>
                      </a:lnTo>
                      <a:lnTo>
                        <a:pt x="27" y="4"/>
                      </a:lnTo>
                      <a:lnTo>
                        <a:pt x="49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27" name="Group 453"/>
              <p:cNvGrpSpPr>
                <a:grpSpLocks/>
              </p:cNvGrpSpPr>
              <p:nvPr/>
            </p:nvGrpSpPr>
            <p:grpSpPr bwMode="auto">
              <a:xfrm>
                <a:off x="3350" y="6914"/>
                <a:ext cx="35" cy="25"/>
                <a:chOff x="1734" y="3121"/>
                <a:chExt cx="22" cy="17"/>
              </a:xfrm>
            </p:grpSpPr>
            <p:sp>
              <p:nvSpPr>
                <p:cNvPr id="24076" name="Freeform 455"/>
                <p:cNvSpPr>
                  <a:spLocks/>
                </p:cNvSpPr>
                <p:nvPr/>
              </p:nvSpPr>
              <p:spPr bwMode="auto">
                <a:xfrm>
                  <a:off x="1734" y="3121"/>
                  <a:ext cx="22" cy="17"/>
                </a:xfrm>
                <a:custGeom>
                  <a:avLst/>
                  <a:gdLst>
                    <a:gd name="T0" fmla="*/ 3 w 22"/>
                    <a:gd name="T1" fmla="*/ 0 h 17"/>
                    <a:gd name="T2" fmla="*/ 0 w 22"/>
                    <a:gd name="T3" fmla="*/ 4 h 17"/>
                    <a:gd name="T4" fmla="*/ 0 w 22"/>
                    <a:gd name="T5" fmla="*/ 7 h 17"/>
                    <a:gd name="T6" fmla="*/ 0 w 22"/>
                    <a:gd name="T7" fmla="*/ 14 h 17"/>
                    <a:gd name="T8" fmla="*/ 3 w 22"/>
                    <a:gd name="T9" fmla="*/ 14 h 17"/>
                    <a:gd name="T10" fmla="*/ 7 w 22"/>
                    <a:gd name="T11" fmla="*/ 17 h 17"/>
                    <a:gd name="T12" fmla="*/ 14 w 22"/>
                    <a:gd name="T13" fmla="*/ 17 h 17"/>
                    <a:gd name="T14" fmla="*/ 19 w 22"/>
                    <a:gd name="T15" fmla="*/ 14 h 17"/>
                    <a:gd name="T16" fmla="*/ 22 w 22"/>
                    <a:gd name="T17" fmla="*/ 7 h 17"/>
                    <a:gd name="T18" fmla="*/ 19 w 22"/>
                    <a:gd name="T19" fmla="*/ 4 h 17"/>
                    <a:gd name="T20" fmla="*/ 10 w 22"/>
                    <a:gd name="T21" fmla="*/ 0 h 17"/>
                    <a:gd name="T22" fmla="*/ 3 w 22"/>
                    <a:gd name="T23" fmla="*/ 0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2"/>
                    <a:gd name="T37" fmla="*/ 0 h 17"/>
                    <a:gd name="T38" fmla="*/ 22 w 22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2" h="17">
                      <a:moveTo>
                        <a:pt x="3" y="0"/>
                      </a:move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0" y="14"/>
                      </a:lnTo>
                      <a:lnTo>
                        <a:pt x="3" y="14"/>
                      </a:lnTo>
                      <a:lnTo>
                        <a:pt x="7" y="17"/>
                      </a:lnTo>
                      <a:lnTo>
                        <a:pt x="14" y="17"/>
                      </a:lnTo>
                      <a:lnTo>
                        <a:pt x="19" y="14"/>
                      </a:lnTo>
                      <a:lnTo>
                        <a:pt x="22" y="7"/>
                      </a:lnTo>
                      <a:lnTo>
                        <a:pt x="19" y="4"/>
                      </a:lnTo>
                      <a:lnTo>
                        <a:pt x="1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77" name="Freeform 454"/>
                <p:cNvSpPr>
                  <a:spLocks/>
                </p:cNvSpPr>
                <p:nvPr/>
              </p:nvSpPr>
              <p:spPr bwMode="auto">
                <a:xfrm>
                  <a:off x="1734" y="3121"/>
                  <a:ext cx="22" cy="17"/>
                </a:xfrm>
                <a:custGeom>
                  <a:avLst/>
                  <a:gdLst>
                    <a:gd name="T0" fmla="*/ 3 w 22"/>
                    <a:gd name="T1" fmla="*/ 0 h 17"/>
                    <a:gd name="T2" fmla="*/ 0 w 22"/>
                    <a:gd name="T3" fmla="*/ 4 h 17"/>
                    <a:gd name="T4" fmla="*/ 0 w 22"/>
                    <a:gd name="T5" fmla="*/ 7 h 17"/>
                    <a:gd name="T6" fmla="*/ 0 w 22"/>
                    <a:gd name="T7" fmla="*/ 14 h 17"/>
                    <a:gd name="T8" fmla="*/ 3 w 22"/>
                    <a:gd name="T9" fmla="*/ 14 h 17"/>
                    <a:gd name="T10" fmla="*/ 7 w 22"/>
                    <a:gd name="T11" fmla="*/ 17 h 17"/>
                    <a:gd name="T12" fmla="*/ 14 w 22"/>
                    <a:gd name="T13" fmla="*/ 17 h 17"/>
                    <a:gd name="T14" fmla="*/ 19 w 22"/>
                    <a:gd name="T15" fmla="*/ 14 h 17"/>
                    <a:gd name="T16" fmla="*/ 22 w 22"/>
                    <a:gd name="T17" fmla="*/ 7 h 17"/>
                    <a:gd name="T18" fmla="*/ 19 w 22"/>
                    <a:gd name="T19" fmla="*/ 4 h 17"/>
                    <a:gd name="T20" fmla="*/ 10 w 22"/>
                    <a:gd name="T21" fmla="*/ 0 h 17"/>
                    <a:gd name="T22" fmla="*/ 3 w 22"/>
                    <a:gd name="T23" fmla="*/ 0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2"/>
                    <a:gd name="T37" fmla="*/ 0 h 17"/>
                    <a:gd name="T38" fmla="*/ 22 w 22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2" h="17">
                      <a:moveTo>
                        <a:pt x="3" y="0"/>
                      </a:move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0" y="14"/>
                      </a:lnTo>
                      <a:lnTo>
                        <a:pt x="3" y="14"/>
                      </a:lnTo>
                      <a:lnTo>
                        <a:pt x="7" y="17"/>
                      </a:lnTo>
                      <a:lnTo>
                        <a:pt x="14" y="17"/>
                      </a:lnTo>
                      <a:lnTo>
                        <a:pt x="19" y="14"/>
                      </a:lnTo>
                      <a:lnTo>
                        <a:pt x="22" y="7"/>
                      </a:lnTo>
                      <a:lnTo>
                        <a:pt x="19" y="4"/>
                      </a:lnTo>
                      <a:lnTo>
                        <a:pt x="1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28" name="Freeform 452"/>
              <p:cNvSpPr>
                <a:spLocks/>
              </p:cNvSpPr>
              <p:nvPr/>
            </p:nvSpPr>
            <p:spPr bwMode="auto">
              <a:xfrm>
                <a:off x="3032" y="6039"/>
                <a:ext cx="1071" cy="932"/>
              </a:xfrm>
              <a:custGeom>
                <a:avLst/>
                <a:gdLst>
                  <a:gd name="T0" fmla="*/ 3660 w 692"/>
                  <a:gd name="T1" fmla="*/ 859 h 640"/>
                  <a:gd name="T2" fmla="*/ 3919 w 692"/>
                  <a:gd name="T3" fmla="*/ 1003 h 640"/>
                  <a:gd name="T4" fmla="*/ 3696 w 692"/>
                  <a:gd name="T5" fmla="*/ 1260 h 640"/>
                  <a:gd name="T6" fmla="*/ 3521 w 692"/>
                  <a:gd name="T7" fmla="*/ 1449 h 640"/>
                  <a:gd name="T8" fmla="*/ 3454 w 692"/>
                  <a:gd name="T9" fmla="*/ 1491 h 640"/>
                  <a:gd name="T10" fmla="*/ 3196 w 692"/>
                  <a:gd name="T11" fmla="*/ 1659 h 640"/>
                  <a:gd name="T12" fmla="*/ 2996 w 692"/>
                  <a:gd name="T13" fmla="*/ 1835 h 640"/>
                  <a:gd name="T14" fmla="*/ 3167 w 692"/>
                  <a:gd name="T15" fmla="*/ 1734 h 640"/>
                  <a:gd name="T16" fmla="*/ 3298 w 692"/>
                  <a:gd name="T17" fmla="*/ 1849 h 640"/>
                  <a:gd name="T18" fmla="*/ 3255 w 692"/>
                  <a:gd name="T19" fmla="*/ 2004 h 640"/>
                  <a:gd name="T20" fmla="*/ 3351 w 692"/>
                  <a:gd name="T21" fmla="*/ 2138 h 640"/>
                  <a:gd name="T22" fmla="*/ 3143 w 692"/>
                  <a:gd name="T23" fmla="*/ 2171 h 640"/>
                  <a:gd name="T24" fmla="*/ 3236 w 692"/>
                  <a:gd name="T25" fmla="*/ 2302 h 640"/>
                  <a:gd name="T26" fmla="*/ 3196 w 692"/>
                  <a:gd name="T27" fmla="*/ 2435 h 640"/>
                  <a:gd name="T28" fmla="*/ 3437 w 692"/>
                  <a:gd name="T29" fmla="*/ 2604 h 640"/>
                  <a:gd name="T30" fmla="*/ 3080 w 692"/>
                  <a:gd name="T31" fmla="*/ 2720 h 640"/>
                  <a:gd name="T32" fmla="*/ 2747 w 692"/>
                  <a:gd name="T33" fmla="*/ 2821 h 640"/>
                  <a:gd name="T34" fmla="*/ 2462 w 692"/>
                  <a:gd name="T35" fmla="*/ 2668 h 640"/>
                  <a:gd name="T36" fmla="*/ 2261 w 692"/>
                  <a:gd name="T37" fmla="*/ 2592 h 640"/>
                  <a:gd name="T38" fmla="*/ 1989 w 692"/>
                  <a:gd name="T39" fmla="*/ 2621 h 640"/>
                  <a:gd name="T40" fmla="*/ 1727 w 692"/>
                  <a:gd name="T41" fmla="*/ 2864 h 640"/>
                  <a:gd name="T42" fmla="*/ 1456 w 692"/>
                  <a:gd name="T43" fmla="*/ 2821 h 640"/>
                  <a:gd name="T44" fmla="*/ 1300 w 692"/>
                  <a:gd name="T45" fmla="*/ 2733 h 640"/>
                  <a:gd name="T46" fmla="*/ 1102 w 692"/>
                  <a:gd name="T47" fmla="*/ 2634 h 640"/>
                  <a:gd name="T48" fmla="*/ 922 w 692"/>
                  <a:gd name="T49" fmla="*/ 2653 h 640"/>
                  <a:gd name="T50" fmla="*/ 704 w 692"/>
                  <a:gd name="T51" fmla="*/ 2604 h 640"/>
                  <a:gd name="T52" fmla="*/ 568 w 692"/>
                  <a:gd name="T53" fmla="*/ 2576 h 640"/>
                  <a:gd name="T54" fmla="*/ 526 w 692"/>
                  <a:gd name="T55" fmla="*/ 2477 h 640"/>
                  <a:gd name="T56" fmla="*/ 325 w 692"/>
                  <a:gd name="T57" fmla="*/ 2377 h 640"/>
                  <a:gd name="T58" fmla="*/ 258 w 692"/>
                  <a:gd name="T59" fmla="*/ 2334 h 640"/>
                  <a:gd name="T60" fmla="*/ 325 w 692"/>
                  <a:gd name="T61" fmla="*/ 2267 h 640"/>
                  <a:gd name="T62" fmla="*/ 412 w 692"/>
                  <a:gd name="T63" fmla="*/ 2171 h 640"/>
                  <a:gd name="T64" fmla="*/ 596 w 692"/>
                  <a:gd name="T65" fmla="*/ 1902 h 640"/>
                  <a:gd name="T66" fmla="*/ 792 w 692"/>
                  <a:gd name="T67" fmla="*/ 1673 h 640"/>
                  <a:gd name="T68" fmla="*/ 766 w 692"/>
                  <a:gd name="T69" fmla="*/ 1624 h 640"/>
                  <a:gd name="T70" fmla="*/ 819 w 692"/>
                  <a:gd name="T71" fmla="*/ 1449 h 640"/>
                  <a:gd name="T72" fmla="*/ 792 w 692"/>
                  <a:gd name="T73" fmla="*/ 1319 h 640"/>
                  <a:gd name="T74" fmla="*/ 616 w 692"/>
                  <a:gd name="T75" fmla="*/ 1130 h 640"/>
                  <a:gd name="T76" fmla="*/ 638 w 692"/>
                  <a:gd name="T77" fmla="*/ 1028 h 640"/>
                  <a:gd name="T78" fmla="*/ 554 w 692"/>
                  <a:gd name="T79" fmla="*/ 929 h 640"/>
                  <a:gd name="T80" fmla="*/ 652 w 692"/>
                  <a:gd name="T81" fmla="*/ 887 h 640"/>
                  <a:gd name="T82" fmla="*/ 432 w 692"/>
                  <a:gd name="T83" fmla="*/ 818 h 640"/>
                  <a:gd name="T84" fmla="*/ 398 w 692"/>
                  <a:gd name="T85" fmla="*/ 743 h 640"/>
                  <a:gd name="T86" fmla="*/ 87 w 692"/>
                  <a:gd name="T87" fmla="*/ 661 h 640"/>
                  <a:gd name="T88" fmla="*/ 56 w 692"/>
                  <a:gd name="T89" fmla="*/ 516 h 640"/>
                  <a:gd name="T90" fmla="*/ 156 w 692"/>
                  <a:gd name="T91" fmla="*/ 451 h 640"/>
                  <a:gd name="T92" fmla="*/ 189 w 692"/>
                  <a:gd name="T93" fmla="*/ 405 h 640"/>
                  <a:gd name="T94" fmla="*/ 526 w 692"/>
                  <a:gd name="T95" fmla="*/ 386 h 640"/>
                  <a:gd name="T96" fmla="*/ 638 w 692"/>
                  <a:gd name="T97" fmla="*/ 451 h 640"/>
                  <a:gd name="T98" fmla="*/ 792 w 692"/>
                  <a:gd name="T99" fmla="*/ 549 h 640"/>
                  <a:gd name="T100" fmla="*/ 1037 w 692"/>
                  <a:gd name="T101" fmla="*/ 562 h 640"/>
                  <a:gd name="T102" fmla="*/ 1062 w 692"/>
                  <a:gd name="T103" fmla="*/ 373 h 640"/>
                  <a:gd name="T104" fmla="*/ 1150 w 692"/>
                  <a:gd name="T105" fmla="*/ 229 h 640"/>
                  <a:gd name="T106" fmla="*/ 1348 w 692"/>
                  <a:gd name="T107" fmla="*/ 386 h 640"/>
                  <a:gd name="T108" fmla="*/ 1658 w 692"/>
                  <a:gd name="T109" fmla="*/ 418 h 640"/>
                  <a:gd name="T110" fmla="*/ 1709 w 692"/>
                  <a:gd name="T111" fmla="*/ 317 h 640"/>
                  <a:gd name="T112" fmla="*/ 2083 w 692"/>
                  <a:gd name="T113" fmla="*/ 259 h 640"/>
                  <a:gd name="T114" fmla="*/ 2192 w 692"/>
                  <a:gd name="T115" fmla="*/ 117 h 640"/>
                  <a:gd name="T116" fmla="*/ 2306 w 692"/>
                  <a:gd name="T117" fmla="*/ 0 h 640"/>
                  <a:gd name="T118" fmla="*/ 2532 w 692"/>
                  <a:gd name="T119" fmla="*/ 189 h 640"/>
                  <a:gd name="T120" fmla="*/ 2685 w 692"/>
                  <a:gd name="T121" fmla="*/ 306 h 640"/>
                  <a:gd name="T122" fmla="*/ 2903 w 692"/>
                  <a:gd name="T123" fmla="*/ 451 h 64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692"/>
                  <a:gd name="T187" fmla="*/ 0 h 640"/>
                  <a:gd name="T188" fmla="*/ 692 w 692"/>
                  <a:gd name="T189" fmla="*/ 640 h 640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692" h="640">
                    <a:moveTo>
                      <a:pt x="567" y="150"/>
                    </a:moveTo>
                    <a:lnTo>
                      <a:pt x="602" y="157"/>
                    </a:lnTo>
                    <a:lnTo>
                      <a:pt x="611" y="157"/>
                    </a:lnTo>
                    <a:lnTo>
                      <a:pt x="617" y="169"/>
                    </a:lnTo>
                    <a:lnTo>
                      <a:pt x="629" y="179"/>
                    </a:lnTo>
                    <a:lnTo>
                      <a:pt x="638" y="191"/>
                    </a:lnTo>
                    <a:lnTo>
                      <a:pt x="649" y="194"/>
                    </a:lnTo>
                    <a:lnTo>
                      <a:pt x="661" y="186"/>
                    </a:lnTo>
                    <a:lnTo>
                      <a:pt x="668" y="197"/>
                    </a:lnTo>
                    <a:lnTo>
                      <a:pt x="683" y="204"/>
                    </a:lnTo>
                    <a:lnTo>
                      <a:pt x="692" y="211"/>
                    </a:lnTo>
                    <a:lnTo>
                      <a:pt x="683" y="223"/>
                    </a:lnTo>
                    <a:lnTo>
                      <a:pt x="680" y="233"/>
                    </a:lnTo>
                    <a:lnTo>
                      <a:pt x="673" y="233"/>
                    </a:lnTo>
                    <a:lnTo>
                      <a:pt x="668" y="243"/>
                    </a:lnTo>
                    <a:lnTo>
                      <a:pt x="656" y="258"/>
                    </a:lnTo>
                    <a:lnTo>
                      <a:pt x="653" y="271"/>
                    </a:lnTo>
                    <a:lnTo>
                      <a:pt x="644" y="280"/>
                    </a:lnTo>
                    <a:lnTo>
                      <a:pt x="644" y="290"/>
                    </a:lnTo>
                    <a:lnTo>
                      <a:pt x="638" y="297"/>
                    </a:lnTo>
                    <a:lnTo>
                      <a:pt x="638" y="312"/>
                    </a:lnTo>
                    <a:lnTo>
                      <a:pt x="634" y="315"/>
                    </a:lnTo>
                    <a:lnTo>
                      <a:pt x="626" y="322"/>
                    </a:lnTo>
                    <a:lnTo>
                      <a:pt x="614" y="322"/>
                    </a:lnTo>
                    <a:lnTo>
                      <a:pt x="614" y="319"/>
                    </a:lnTo>
                    <a:lnTo>
                      <a:pt x="611" y="315"/>
                    </a:lnTo>
                    <a:lnTo>
                      <a:pt x="602" y="315"/>
                    </a:lnTo>
                    <a:lnTo>
                      <a:pt x="591" y="325"/>
                    </a:lnTo>
                    <a:lnTo>
                      <a:pt x="602" y="325"/>
                    </a:lnTo>
                    <a:lnTo>
                      <a:pt x="602" y="332"/>
                    </a:lnTo>
                    <a:lnTo>
                      <a:pt x="596" y="337"/>
                    </a:lnTo>
                    <a:lnTo>
                      <a:pt x="591" y="344"/>
                    </a:lnTo>
                    <a:lnTo>
                      <a:pt x="584" y="347"/>
                    </a:lnTo>
                    <a:lnTo>
                      <a:pt x="564" y="357"/>
                    </a:lnTo>
                    <a:lnTo>
                      <a:pt x="560" y="361"/>
                    </a:lnTo>
                    <a:lnTo>
                      <a:pt x="557" y="369"/>
                    </a:lnTo>
                    <a:lnTo>
                      <a:pt x="540" y="376"/>
                    </a:lnTo>
                    <a:lnTo>
                      <a:pt x="537" y="379"/>
                    </a:lnTo>
                    <a:lnTo>
                      <a:pt x="533" y="386"/>
                    </a:lnTo>
                    <a:lnTo>
                      <a:pt x="528" y="394"/>
                    </a:lnTo>
                    <a:lnTo>
                      <a:pt x="525" y="401"/>
                    </a:lnTo>
                    <a:lnTo>
                      <a:pt x="522" y="408"/>
                    </a:lnTo>
                    <a:lnTo>
                      <a:pt x="525" y="411"/>
                    </a:lnTo>
                    <a:lnTo>
                      <a:pt x="537" y="408"/>
                    </a:lnTo>
                    <a:lnTo>
                      <a:pt x="545" y="401"/>
                    </a:lnTo>
                    <a:lnTo>
                      <a:pt x="540" y="398"/>
                    </a:lnTo>
                    <a:lnTo>
                      <a:pt x="545" y="389"/>
                    </a:lnTo>
                    <a:lnTo>
                      <a:pt x="552" y="386"/>
                    </a:lnTo>
                    <a:lnTo>
                      <a:pt x="560" y="382"/>
                    </a:lnTo>
                    <a:lnTo>
                      <a:pt x="572" y="382"/>
                    </a:lnTo>
                    <a:lnTo>
                      <a:pt x="579" y="386"/>
                    </a:lnTo>
                    <a:lnTo>
                      <a:pt x="572" y="398"/>
                    </a:lnTo>
                    <a:lnTo>
                      <a:pt x="575" y="404"/>
                    </a:lnTo>
                    <a:lnTo>
                      <a:pt x="575" y="411"/>
                    </a:lnTo>
                    <a:lnTo>
                      <a:pt x="579" y="414"/>
                    </a:lnTo>
                    <a:lnTo>
                      <a:pt x="579" y="423"/>
                    </a:lnTo>
                    <a:lnTo>
                      <a:pt x="584" y="423"/>
                    </a:lnTo>
                    <a:lnTo>
                      <a:pt x="587" y="430"/>
                    </a:lnTo>
                    <a:lnTo>
                      <a:pt x="575" y="436"/>
                    </a:lnTo>
                    <a:lnTo>
                      <a:pt x="567" y="446"/>
                    </a:lnTo>
                    <a:lnTo>
                      <a:pt x="579" y="450"/>
                    </a:lnTo>
                    <a:lnTo>
                      <a:pt x="579" y="462"/>
                    </a:lnTo>
                    <a:lnTo>
                      <a:pt x="584" y="462"/>
                    </a:lnTo>
                    <a:lnTo>
                      <a:pt x="587" y="468"/>
                    </a:lnTo>
                    <a:lnTo>
                      <a:pt x="584" y="472"/>
                    </a:lnTo>
                    <a:lnTo>
                      <a:pt x="584" y="475"/>
                    </a:lnTo>
                    <a:lnTo>
                      <a:pt x="579" y="475"/>
                    </a:lnTo>
                    <a:lnTo>
                      <a:pt x="567" y="475"/>
                    </a:lnTo>
                    <a:lnTo>
                      <a:pt x="564" y="478"/>
                    </a:lnTo>
                    <a:lnTo>
                      <a:pt x="560" y="478"/>
                    </a:lnTo>
                    <a:lnTo>
                      <a:pt x="557" y="483"/>
                    </a:lnTo>
                    <a:lnTo>
                      <a:pt x="548" y="483"/>
                    </a:lnTo>
                    <a:lnTo>
                      <a:pt x="548" y="490"/>
                    </a:lnTo>
                    <a:lnTo>
                      <a:pt x="552" y="494"/>
                    </a:lnTo>
                    <a:lnTo>
                      <a:pt x="557" y="494"/>
                    </a:lnTo>
                    <a:lnTo>
                      <a:pt x="552" y="500"/>
                    </a:lnTo>
                    <a:lnTo>
                      <a:pt x="557" y="512"/>
                    </a:lnTo>
                    <a:lnTo>
                      <a:pt x="564" y="512"/>
                    </a:lnTo>
                    <a:lnTo>
                      <a:pt x="567" y="515"/>
                    </a:lnTo>
                    <a:lnTo>
                      <a:pt x="567" y="522"/>
                    </a:lnTo>
                    <a:lnTo>
                      <a:pt x="560" y="522"/>
                    </a:lnTo>
                    <a:lnTo>
                      <a:pt x="557" y="529"/>
                    </a:lnTo>
                    <a:lnTo>
                      <a:pt x="560" y="536"/>
                    </a:lnTo>
                    <a:lnTo>
                      <a:pt x="557" y="541"/>
                    </a:lnTo>
                    <a:lnTo>
                      <a:pt x="572" y="558"/>
                    </a:lnTo>
                    <a:lnTo>
                      <a:pt x="579" y="561"/>
                    </a:lnTo>
                    <a:lnTo>
                      <a:pt x="584" y="569"/>
                    </a:lnTo>
                    <a:lnTo>
                      <a:pt x="602" y="564"/>
                    </a:lnTo>
                    <a:lnTo>
                      <a:pt x="602" y="569"/>
                    </a:lnTo>
                    <a:lnTo>
                      <a:pt x="599" y="579"/>
                    </a:lnTo>
                    <a:lnTo>
                      <a:pt x="587" y="583"/>
                    </a:lnTo>
                    <a:lnTo>
                      <a:pt x="579" y="586"/>
                    </a:lnTo>
                    <a:lnTo>
                      <a:pt x="575" y="598"/>
                    </a:lnTo>
                    <a:lnTo>
                      <a:pt x="557" y="598"/>
                    </a:lnTo>
                    <a:lnTo>
                      <a:pt x="548" y="605"/>
                    </a:lnTo>
                    <a:lnTo>
                      <a:pt x="537" y="605"/>
                    </a:lnTo>
                    <a:lnTo>
                      <a:pt x="528" y="627"/>
                    </a:lnTo>
                    <a:lnTo>
                      <a:pt x="510" y="627"/>
                    </a:lnTo>
                    <a:lnTo>
                      <a:pt x="498" y="627"/>
                    </a:lnTo>
                    <a:lnTo>
                      <a:pt x="498" y="630"/>
                    </a:lnTo>
                    <a:lnTo>
                      <a:pt x="490" y="630"/>
                    </a:lnTo>
                    <a:lnTo>
                      <a:pt x="479" y="627"/>
                    </a:lnTo>
                    <a:lnTo>
                      <a:pt x="468" y="611"/>
                    </a:lnTo>
                    <a:lnTo>
                      <a:pt x="459" y="611"/>
                    </a:lnTo>
                    <a:lnTo>
                      <a:pt x="444" y="601"/>
                    </a:lnTo>
                    <a:lnTo>
                      <a:pt x="432" y="590"/>
                    </a:lnTo>
                    <a:lnTo>
                      <a:pt x="429" y="590"/>
                    </a:lnTo>
                    <a:lnTo>
                      <a:pt x="429" y="593"/>
                    </a:lnTo>
                    <a:lnTo>
                      <a:pt x="417" y="593"/>
                    </a:lnTo>
                    <a:lnTo>
                      <a:pt x="412" y="590"/>
                    </a:lnTo>
                    <a:lnTo>
                      <a:pt x="412" y="586"/>
                    </a:lnTo>
                    <a:lnTo>
                      <a:pt x="397" y="579"/>
                    </a:lnTo>
                    <a:lnTo>
                      <a:pt x="394" y="579"/>
                    </a:lnTo>
                    <a:lnTo>
                      <a:pt x="394" y="576"/>
                    </a:lnTo>
                    <a:lnTo>
                      <a:pt x="385" y="576"/>
                    </a:lnTo>
                    <a:lnTo>
                      <a:pt x="378" y="569"/>
                    </a:lnTo>
                    <a:lnTo>
                      <a:pt x="373" y="573"/>
                    </a:lnTo>
                    <a:lnTo>
                      <a:pt x="363" y="576"/>
                    </a:lnTo>
                    <a:lnTo>
                      <a:pt x="351" y="583"/>
                    </a:lnTo>
                    <a:lnTo>
                      <a:pt x="346" y="583"/>
                    </a:lnTo>
                    <a:lnTo>
                      <a:pt x="336" y="586"/>
                    </a:lnTo>
                    <a:lnTo>
                      <a:pt x="320" y="598"/>
                    </a:lnTo>
                    <a:lnTo>
                      <a:pt x="313" y="618"/>
                    </a:lnTo>
                    <a:lnTo>
                      <a:pt x="308" y="630"/>
                    </a:lnTo>
                    <a:lnTo>
                      <a:pt x="316" y="640"/>
                    </a:lnTo>
                    <a:lnTo>
                      <a:pt x="301" y="637"/>
                    </a:lnTo>
                    <a:lnTo>
                      <a:pt x="293" y="637"/>
                    </a:lnTo>
                    <a:lnTo>
                      <a:pt x="286" y="637"/>
                    </a:lnTo>
                    <a:lnTo>
                      <a:pt x="281" y="633"/>
                    </a:lnTo>
                    <a:lnTo>
                      <a:pt x="274" y="633"/>
                    </a:lnTo>
                    <a:lnTo>
                      <a:pt x="266" y="633"/>
                    </a:lnTo>
                    <a:lnTo>
                      <a:pt x="254" y="627"/>
                    </a:lnTo>
                    <a:lnTo>
                      <a:pt x="247" y="627"/>
                    </a:lnTo>
                    <a:lnTo>
                      <a:pt x="242" y="630"/>
                    </a:lnTo>
                    <a:lnTo>
                      <a:pt x="239" y="627"/>
                    </a:lnTo>
                    <a:lnTo>
                      <a:pt x="235" y="622"/>
                    </a:lnTo>
                    <a:lnTo>
                      <a:pt x="224" y="615"/>
                    </a:lnTo>
                    <a:lnTo>
                      <a:pt x="227" y="608"/>
                    </a:lnTo>
                    <a:lnTo>
                      <a:pt x="224" y="605"/>
                    </a:lnTo>
                    <a:lnTo>
                      <a:pt x="215" y="601"/>
                    </a:lnTo>
                    <a:lnTo>
                      <a:pt x="208" y="601"/>
                    </a:lnTo>
                    <a:lnTo>
                      <a:pt x="203" y="598"/>
                    </a:lnTo>
                    <a:lnTo>
                      <a:pt x="197" y="598"/>
                    </a:lnTo>
                    <a:lnTo>
                      <a:pt x="192" y="586"/>
                    </a:lnTo>
                    <a:lnTo>
                      <a:pt x="181" y="583"/>
                    </a:lnTo>
                    <a:lnTo>
                      <a:pt x="173" y="579"/>
                    </a:lnTo>
                    <a:lnTo>
                      <a:pt x="170" y="579"/>
                    </a:lnTo>
                    <a:lnTo>
                      <a:pt x="165" y="583"/>
                    </a:lnTo>
                    <a:lnTo>
                      <a:pt x="165" y="586"/>
                    </a:lnTo>
                    <a:lnTo>
                      <a:pt x="161" y="590"/>
                    </a:lnTo>
                    <a:lnTo>
                      <a:pt x="153" y="590"/>
                    </a:lnTo>
                    <a:lnTo>
                      <a:pt x="153" y="583"/>
                    </a:lnTo>
                    <a:lnTo>
                      <a:pt x="149" y="586"/>
                    </a:lnTo>
                    <a:lnTo>
                      <a:pt x="134" y="586"/>
                    </a:lnTo>
                    <a:lnTo>
                      <a:pt x="134" y="576"/>
                    </a:lnTo>
                    <a:lnTo>
                      <a:pt x="123" y="579"/>
                    </a:lnTo>
                    <a:lnTo>
                      <a:pt x="119" y="579"/>
                    </a:lnTo>
                    <a:lnTo>
                      <a:pt x="114" y="573"/>
                    </a:lnTo>
                    <a:lnTo>
                      <a:pt x="111" y="573"/>
                    </a:lnTo>
                    <a:lnTo>
                      <a:pt x="111" y="569"/>
                    </a:lnTo>
                    <a:lnTo>
                      <a:pt x="104" y="569"/>
                    </a:lnTo>
                    <a:lnTo>
                      <a:pt x="99" y="573"/>
                    </a:lnTo>
                    <a:lnTo>
                      <a:pt x="99" y="569"/>
                    </a:lnTo>
                    <a:lnTo>
                      <a:pt x="92" y="569"/>
                    </a:lnTo>
                    <a:lnTo>
                      <a:pt x="87" y="561"/>
                    </a:lnTo>
                    <a:lnTo>
                      <a:pt x="84" y="558"/>
                    </a:lnTo>
                    <a:lnTo>
                      <a:pt x="84" y="554"/>
                    </a:lnTo>
                    <a:lnTo>
                      <a:pt x="92" y="551"/>
                    </a:lnTo>
                    <a:lnTo>
                      <a:pt x="72" y="544"/>
                    </a:lnTo>
                    <a:lnTo>
                      <a:pt x="60" y="541"/>
                    </a:lnTo>
                    <a:lnTo>
                      <a:pt x="57" y="536"/>
                    </a:lnTo>
                    <a:lnTo>
                      <a:pt x="57" y="532"/>
                    </a:lnTo>
                    <a:lnTo>
                      <a:pt x="60" y="532"/>
                    </a:lnTo>
                    <a:lnTo>
                      <a:pt x="57" y="529"/>
                    </a:lnTo>
                    <a:lnTo>
                      <a:pt x="54" y="532"/>
                    </a:lnTo>
                    <a:lnTo>
                      <a:pt x="48" y="532"/>
                    </a:lnTo>
                    <a:lnTo>
                      <a:pt x="42" y="529"/>
                    </a:lnTo>
                    <a:lnTo>
                      <a:pt x="42" y="526"/>
                    </a:lnTo>
                    <a:lnTo>
                      <a:pt x="48" y="522"/>
                    </a:lnTo>
                    <a:lnTo>
                      <a:pt x="45" y="519"/>
                    </a:lnTo>
                    <a:lnTo>
                      <a:pt x="42" y="515"/>
                    </a:lnTo>
                    <a:lnTo>
                      <a:pt x="37" y="519"/>
                    </a:lnTo>
                    <a:lnTo>
                      <a:pt x="33" y="512"/>
                    </a:lnTo>
                    <a:lnTo>
                      <a:pt x="33" y="507"/>
                    </a:lnTo>
                    <a:lnTo>
                      <a:pt x="48" y="507"/>
                    </a:lnTo>
                    <a:lnTo>
                      <a:pt x="57" y="504"/>
                    </a:lnTo>
                    <a:lnTo>
                      <a:pt x="65" y="494"/>
                    </a:lnTo>
                    <a:lnTo>
                      <a:pt x="65" y="490"/>
                    </a:lnTo>
                    <a:lnTo>
                      <a:pt x="69" y="487"/>
                    </a:lnTo>
                    <a:lnTo>
                      <a:pt x="69" y="490"/>
                    </a:lnTo>
                    <a:lnTo>
                      <a:pt x="69" y="487"/>
                    </a:lnTo>
                    <a:lnTo>
                      <a:pt x="72" y="483"/>
                    </a:lnTo>
                    <a:lnTo>
                      <a:pt x="84" y="462"/>
                    </a:lnTo>
                    <a:lnTo>
                      <a:pt x="84" y="458"/>
                    </a:lnTo>
                    <a:lnTo>
                      <a:pt x="92" y="450"/>
                    </a:lnTo>
                    <a:lnTo>
                      <a:pt x="99" y="436"/>
                    </a:lnTo>
                    <a:lnTo>
                      <a:pt x="111" y="430"/>
                    </a:lnTo>
                    <a:lnTo>
                      <a:pt x="104" y="423"/>
                    </a:lnTo>
                    <a:lnTo>
                      <a:pt x="111" y="398"/>
                    </a:lnTo>
                    <a:lnTo>
                      <a:pt x="114" y="394"/>
                    </a:lnTo>
                    <a:lnTo>
                      <a:pt x="119" y="382"/>
                    </a:lnTo>
                    <a:lnTo>
                      <a:pt x="126" y="376"/>
                    </a:lnTo>
                    <a:lnTo>
                      <a:pt x="131" y="361"/>
                    </a:lnTo>
                    <a:lnTo>
                      <a:pt x="138" y="372"/>
                    </a:lnTo>
                    <a:lnTo>
                      <a:pt x="143" y="382"/>
                    </a:lnTo>
                    <a:lnTo>
                      <a:pt x="146" y="401"/>
                    </a:lnTo>
                    <a:lnTo>
                      <a:pt x="149" y="398"/>
                    </a:lnTo>
                    <a:lnTo>
                      <a:pt x="146" y="372"/>
                    </a:lnTo>
                    <a:lnTo>
                      <a:pt x="138" y="361"/>
                    </a:lnTo>
                    <a:lnTo>
                      <a:pt x="134" y="361"/>
                    </a:lnTo>
                    <a:lnTo>
                      <a:pt x="126" y="351"/>
                    </a:lnTo>
                    <a:lnTo>
                      <a:pt x="126" y="344"/>
                    </a:lnTo>
                    <a:lnTo>
                      <a:pt x="138" y="347"/>
                    </a:lnTo>
                    <a:lnTo>
                      <a:pt x="143" y="332"/>
                    </a:lnTo>
                    <a:lnTo>
                      <a:pt x="143" y="325"/>
                    </a:lnTo>
                    <a:lnTo>
                      <a:pt x="143" y="322"/>
                    </a:lnTo>
                    <a:lnTo>
                      <a:pt x="143" y="315"/>
                    </a:lnTo>
                    <a:lnTo>
                      <a:pt x="138" y="315"/>
                    </a:lnTo>
                    <a:lnTo>
                      <a:pt x="143" y="308"/>
                    </a:lnTo>
                    <a:lnTo>
                      <a:pt x="149" y="300"/>
                    </a:lnTo>
                    <a:lnTo>
                      <a:pt x="143" y="297"/>
                    </a:lnTo>
                    <a:lnTo>
                      <a:pt x="138" y="293"/>
                    </a:lnTo>
                    <a:lnTo>
                      <a:pt x="131" y="297"/>
                    </a:lnTo>
                    <a:lnTo>
                      <a:pt x="131" y="293"/>
                    </a:lnTo>
                    <a:lnTo>
                      <a:pt x="123" y="290"/>
                    </a:lnTo>
                    <a:lnTo>
                      <a:pt x="111" y="280"/>
                    </a:lnTo>
                    <a:lnTo>
                      <a:pt x="111" y="258"/>
                    </a:lnTo>
                    <a:lnTo>
                      <a:pt x="107" y="251"/>
                    </a:lnTo>
                    <a:lnTo>
                      <a:pt x="107" y="246"/>
                    </a:lnTo>
                    <a:lnTo>
                      <a:pt x="107" y="243"/>
                    </a:lnTo>
                    <a:lnTo>
                      <a:pt x="114" y="239"/>
                    </a:lnTo>
                    <a:lnTo>
                      <a:pt x="111" y="236"/>
                    </a:lnTo>
                    <a:lnTo>
                      <a:pt x="114" y="236"/>
                    </a:lnTo>
                    <a:lnTo>
                      <a:pt x="111" y="229"/>
                    </a:lnTo>
                    <a:lnTo>
                      <a:pt x="104" y="226"/>
                    </a:lnTo>
                    <a:lnTo>
                      <a:pt x="119" y="218"/>
                    </a:lnTo>
                    <a:lnTo>
                      <a:pt x="119" y="214"/>
                    </a:lnTo>
                    <a:lnTo>
                      <a:pt x="111" y="214"/>
                    </a:lnTo>
                    <a:lnTo>
                      <a:pt x="104" y="218"/>
                    </a:lnTo>
                    <a:lnTo>
                      <a:pt x="96" y="207"/>
                    </a:lnTo>
                    <a:lnTo>
                      <a:pt x="96" y="211"/>
                    </a:lnTo>
                    <a:lnTo>
                      <a:pt x="92" y="207"/>
                    </a:lnTo>
                    <a:lnTo>
                      <a:pt x="96" y="207"/>
                    </a:lnTo>
                    <a:lnTo>
                      <a:pt x="99" y="207"/>
                    </a:lnTo>
                    <a:lnTo>
                      <a:pt x="99" y="201"/>
                    </a:lnTo>
                    <a:lnTo>
                      <a:pt x="114" y="197"/>
                    </a:lnTo>
                    <a:lnTo>
                      <a:pt x="99" y="197"/>
                    </a:lnTo>
                    <a:lnTo>
                      <a:pt x="96" y="194"/>
                    </a:lnTo>
                    <a:lnTo>
                      <a:pt x="92" y="194"/>
                    </a:lnTo>
                    <a:lnTo>
                      <a:pt x="92" y="179"/>
                    </a:lnTo>
                    <a:lnTo>
                      <a:pt x="87" y="179"/>
                    </a:lnTo>
                    <a:lnTo>
                      <a:pt x="75" y="182"/>
                    </a:lnTo>
                    <a:lnTo>
                      <a:pt x="69" y="186"/>
                    </a:lnTo>
                    <a:lnTo>
                      <a:pt x="72" y="175"/>
                    </a:lnTo>
                    <a:lnTo>
                      <a:pt x="75" y="175"/>
                    </a:lnTo>
                    <a:lnTo>
                      <a:pt x="75" y="172"/>
                    </a:lnTo>
                    <a:lnTo>
                      <a:pt x="65" y="172"/>
                    </a:lnTo>
                    <a:lnTo>
                      <a:pt x="69" y="165"/>
                    </a:lnTo>
                    <a:lnTo>
                      <a:pt x="60" y="169"/>
                    </a:lnTo>
                    <a:lnTo>
                      <a:pt x="45" y="154"/>
                    </a:lnTo>
                    <a:lnTo>
                      <a:pt x="37" y="150"/>
                    </a:lnTo>
                    <a:lnTo>
                      <a:pt x="30" y="140"/>
                    </a:lnTo>
                    <a:lnTo>
                      <a:pt x="22" y="143"/>
                    </a:lnTo>
                    <a:lnTo>
                      <a:pt x="15" y="147"/>
                    </a:lnTo>
                    <a:lnTo>
                      <a:pt x="15" y="128"/>
                    </a:lnTo>
                    <a:lnTo>
                      <a:pt x="3" y="125"/>
                    </a:lnTo>
                    <a:lnTo>
                      <a:pt x="0" y="122"/>
                    </a:lnTo>
                    <a:lnTo>
                      <a:pt x="15" y="122"/>
                    </a:lnTo>
                    <a:lnTo>
                      <a:pt x="18" y="118"/>
                    </a:lnTo>
                    <a:lnTo>
                      <a:pt x="10" y="115"/>
                    </a:lnTo>
                    <a:lnTo>
                      <a:pt x="10" y="108"/>
                    </a:lnTo>
                    <a:lnTo>
                      <a:pt x="22" y="111"/>
                    </a:lnTo>
                    <a:lnTo>
                      <a:pt x="33" y="122"/>
                    </a:lnTo>
                    <a:lnTo>
                      <a:pt x="30" y="115"/>
                    </a:lnTo>
                    <a:lnTo>
                      <a:pt x="27" y="111"/>
                    </a:lnTo>
                    <a:lnTo>
                      <a:pt x="27" y="100"/>
                    </a:lnTo>
                    <a:lnTo>
                      <a:pt x="6" y="96"/>
                    </a:lnTo>
                    <a:lnTo>
                      <a:pt x="6" y="93"/>
                    </a:lnTo>
                    <a:lnTo>
                      <a:pt x="10" y="86"/>
                    </a:lnTo>
                    <a:lnTo>
                      <a:pt x="18" y="90"/>
                    </a:lnTo>
                    <a:lnTo>
                      <a:pt x="27" y="86"/>
                    </a:lnTo>
                    <a:lnTo>
                      <a:pt x="33" y="90"/>
                    </a:lnTo>
                    <a:lnTo>
                      <a:pt x="42" y="86"/>
                    </a:lnTo>
                    <a:lnTo>
                      <a:pt x="57" y="96"/>
                    </a:lnTo>
                    <a:lnTo>
                      <a:pt x="69" y="93"/>
                    </a:lnTo>
                    <a:lnTo>
                      <a:pt x="72" y="96"/>
                    </a:lnTo>
                    <a:lnTo>
                      <a:pt x="80" y="86"/>
                    </a:lnTo>
                    <a:lnTo>
                      <a:pt x="92" y="86"/>
                    </a:lnTo>
                    <a:lnTo>
                      <a:pt x="99" y="90"/>
                    </a:lnTo>
                    <a:lnTo>
                      <a:pt x="104" y="90"/>
                    </a:lnTo>
                    <a:lnTo>
                      <a:pt x="104" y="93"/>
                    </a:lnTo>
                    <a:lnTo>
                      <a:pt x="99" y="96"/>
                    </a:lnTo>
                    <a:lnTo>
                      <a:pt x="107" y="96"/>
                    </a:lnTo>
                    <a:lnTo>
                      <a:pt x="111" y="100"/>
                    </a:lnTo>
                    <a:lnTo>
                      <a:pt x="107" y="100"/>
                    </a:lnTo>
                    <a:lnTo>
                      <a:pt x="111" y="115"/>
                    </a:lnTo>
                    <a:lnTo>
                      <a:pt x="114" y="118"/>
                    </a:lnTo>
                    <a:lnTo>
                      <a:pt x="126" y="118"/>
                    </a:lnTo>
                    <a:lnTo>
                      <a:pt x="138" y="115"/>
                    </a:lnTo>
                    <a:lnTo>
                      <a:pt x="138" y="122"/>
                    </a:lnTo>
                    <a:lnTo>
                      <a:pt x="153" y="125"/>
                    </a:lnTo>
                    <a:lnTo>
                      <a:pt x="153" y="118"/>
                    </a:lnTo>
                    <a:lnTo>
                      <a:pt x="158" y="115"/>
                    </a:lnTo>
                    <a:lnTo>
                      <a:pt x="170" y="125"/>
                    </a:lnTo>
                    <a:lnTo>
                      <a:pt x="181" y="128"/>
                    </a:lnTo>
                    <a:lnTo>
                      <a:pt x="181" y="125"/>
                    </a:lnTo>
                    <a:lnTo>
                      <a:pt x="176" y="122"/>
                    </a:lnTo>
                    <a:lnTo>
                      <a:pt x="176" y="118"/>
                    </a:lnTo>
                    <a:lnTo>
                      <a:pt x="176" y="115"/>
                    </a:lnTo>
                    <a:lnTo>
                      <a:pt x="181" y="96"/>
                    </a:lnTo>
                    <a:lnTo>
                      <a:pt x="185" y="93"/>
                    </a:lnTo>
                    <a:lnTo>
                      <a:pt x="185" y="83"/>
                    </a:lnTo>
                    <a:lnTo>
                      <a:pt x="181" y="83"/>
                    </a:lnTo>
                    <a:lnTo>
                      <a:pt x="185" y="83"/>
                    </a:lnTo>
                    <a:lnTo>
                      <a:pt x="176" y="61"/>
                    </a:lnTo>
                    <a:lnTo>
                      <a:pt x="181" y="42"/>
                    </a:lnTo>
                    <a:lnTo>
                      <a:pt x="197" y="54"/>
                    </a:lnTo>
                    <a:lnTo>
                      <a:pt x="200" y="51"/>
                    </a:lnTo>
                    <a:lnTo>
                      <a:pt x="215" y="54"/>
                    </a:lnTo>
                    <a:lnTo>
                      <a:pt x="215" y="64"/>
                    </a:lnTo>
                    <a:lnTo>
                      <a:pt x="215" y="79"/>
                    </a:lnTo>
                    <a:lnTo>
                      <a:pt x="215" y="83"/>
                    </a:lnTo>
                    <a:lnTo>
                      <a:pt x="230" y="83"/>
                    </a:lnTo>
                    <a:lnTo>
                      <a:pt x="235" y="86"/>
                    </a:lnTo>
                    <a:lnTo>
                      <a:pt x="247" y="90"/>
                    </a:lnTo>
                    <a:lnTo>
                      <a:pt x="250" y="93"/>
                    </a:lnTo>
                    <a:lnTo>
                      <a:pt x="250" y="90"/>
                    </a:lnTo>
                    <a:lnTo>
                      <a:pt x="266" y="100"/>
                    </a:lnTo>
                    <a:lnTo>
                      <a:pt x="286" y="96"/>
                    </a:lnTo>
                    <a:lnTo>
                      <a:pt x="289" y="93"/>
                    </a:lnTo>
                    <a:lnTo>
                      <a:pt x="301" y="96"/>
                    </a:lnTo>
                    <a:lnTo>
                      <a:pt x="304" y="93"/>
                    </a:lnTo>
                    <a:lnTo>
                      <a:pt x="293" y="93"/>
                    </a:lnTo>
                    <a:lnTo>
                      <a:pt x="289" y="83"/>
                    </a:lnTo>
                    <a:lnTo>
                      <a:pt x="293" y="76"/>
                    </a:lnTo>
                    <a:lnTo>
                      <a:pt x="298" y="71"/>
                    </a:lnTo>
                    <a:lnTo>
                      <a:pt x="301" y="71"/>
                    </a:lnTo>
                    <a:lnTo>
                      <a:pt x="325" y="68"/>
                    </a:lnTo>
                    <a:lnTo>
                      <a:pt x="328" y="68"/>
                    </a:lnTo>
                    <a:lnTo>
                      <a:pt x="340" y="68"/>
                    </a:lnTo>
                    <a:lnTo>
                      <a:pt x="351" y="61"/>
                    </a:lnTo>
                    <a:lnTo>
                      <a:pt x="363" y="58"/>
                    </a:lnTo>
                    <a:lnTo>
                      <a:pt x="370" y="54"/>
                    </a:lnTo>
                    <a:lnTo>
                      <a:pt x="373" y="58"/>
                    </a:lnTo>
                    <a:lnTo>
                      <a:pt x="373" y="42"/>
                    </a:lnTo>
                    <a:lnTo>
                      <a:pt x="378" y="36"/>
                    </a:lnTo>
                    <a:lnTo>
                      <a:pt x="378" y="29"/>
                    </a:lnTo>
                    <a:lnTo>
                      <a:pt x="382" y="26"/>
                    </a:lnTo>
                    <a:lnTo>
                      <a:pt x="385" y="7"/>
                    </a:lnTo>
                    <a:lnTo>
                      <a:pt x="385" y="4"/>
                    </a:lnTo>
                    <a:lnTo>
                      <a:pt x="390" y="7"/>
                    </a:lnTo>
                    <a:lnTo>
                      <a:pt x="394" y="4"/>
                    </a:lnTo>
                    <a:lnTo>
                      <a:pt x="397" y="4"/>
                    </a:lnTo>
                    <a:lnTo>
                      <a:pt x="402" y="0"/>
                    </a:lnTo>
                    <a:lnTo>
                      <a:pt x="417" y="0"/>
                    </a:lnTo>
                    <a:lnTo>
                      <a:pt x="421" y="0"/>
                    </a:lnTo>
                    <a:lnTo>
                      <a:pt x="421" y="10"/>
                    </a:lnTo>
                    <a:lnTo>
                      <a:pt x="421" y="22"/>
                    </a:lnTo>
                    <a:lnTo>
                      <a:pt x="432" y="32"/>
                    </a:lnTo>
                    <a:lnTo>
                      <a:pt x="441" y="42"/>
                    </a:lnTo>
                    <a:lnTo>
                      <a:pt x="451" y="48"/>
                    </a:lnTo>
                    <a:lnTo>
                      <a:pt x="451" y="54"/>
                    </a:lnTo>
                    <a:lnTo>
                      <a:pt x="456" y="54"/>
                    </a:lnTo>
                    <a:lnTo>
                      <a:pt x="463" y="51"/>
                    </a:lnTo>
                    <a:lnTo>
                      <a:pt x="468" y="61"/>
                    </a:lnTo>
                    <a:lnTo>
                      <a:pt x="468" y="68"/>
                    </a:lnTo>
                    <a:lnTo>
                      <a:pt x="483" y="68"/>
                    </a:lnTo>
                    <a:lnTo>
                      <a:pt x="495" y="71"/>
                    </a:lnTo>
                    <a:lnTo>
                      <a:pt x="498" y="79"/>
                    </a:lnTo>
                    <a:lnTo>
                      <a:pt x="490" y="86"/>
                    </a:lnTo>
                    <a:lnTo>
                      <a:pt x="486" y="100"/>
                    </a:lnTo>
                    <a:lnTo>
                      <a:pt x="506" y="100"/>
                    </a:lnTo>
                    <a:lnTo>
                      <a:pt x="528" y="96"/>
                    </a:lnTo>
                    <a:lnTo>
                      <a:pt x="525" y="122"/>
                    </a:lnTo>
                    <a:lnTo>
                      <a:pt x="545" y="133"/>
                    </a:lnTo>
                    <a:lnTo>
                      <a:pt x="545" y="140"/>
                    </a:lnTo>
                    <a:lnTo>
                      <a:pt x="567" y="15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29" name="Freeform 451"/>
              <p:cNvSpPr>
                <a:spLocks/>
              </p:cNvSpPr>
              <p:nvPr/>
            </p:nvSpPr>
            <p:spPr bwMode="auto">
              <a:xfrm>
                <a:off x="4006" y="7002"/>
                <a:ext cx="97" cy="176"/>
              </a:xfrm>
              <a:custGeom>
                <a:avLst/>
                <a:gdLst>
                  <a:gd name="T0" fmla="*/ 289 w 63"/>
                  <a:gd name="T1" fmla="*/ 47 h 121"/>
                  <a:gd name="T2" fmla="*/ 303 w 63"/>
                  <a:gd name="T3" fmla="*/ 0 h 121"/>
                  <a:gd name="T4" fmla="*/ 333 w 63"/>
                  <a:gd name="T5" fmla="*/ 0 h 121"/>
                  <a:gd name="T6" fmla="*/ 353 w 63"/>
                  <a:gd name="T7" fmla="*/ 68 h 121"/>
                  <a:gd name="T8" fmla="*/ 333 w 63"/>
                  <a:gd name="T9" fmla="*/ 129 h 121"/>
                  <a:gd name="T10" fmla="*/ 303 w 63"/>
                  <a:gd name="T11" fmla="*/ 144 h 121"/>
                  <a:gd name="T12" fmla="*/ 353 w 63"/>
                  <a:gd name="T13" fmla="*/ 157 h 121"/>
                  <a:gd name="T14" fmla="*/ 333 w 63"/>
                  <a:gd name="T15" fmla="*/ 285 h 121"/>
                  <a:gd name="T16" fmla="*/ 289 w 63"/>
                  <a:gd name="T17" fmla="*/ 353 h 121"/>
                  <a:gd name="T18" fmla="*/ 289 w 63"/>
                  <a:gd name="T19" fmla="*/ 367 h 121"/>
                  <a:gd name="T20" fmla="*/ 263 w 63"/>
                  <a:gd name="T21" fmla="*/ 441 h 121"/>
                  <a:gd name="T22" fmla="*/ 237 w 63"/>
                  <a:gd name="T23" fmla="*/ 483 h 121"/>
                  <a:gd name="T24" fmla="*/ 237 w 63"/>
                  <a:gd name="T25" fmla="*/ 495 h 121"/>
                  <a:gd name="T26" fmla="*/ 219 w 63"/>
                  <a:gd name="T27" fmla="*/ 511 h 121"/>
                  <a:gd name="T28" fmla="*/ 202 w 63"/>
                  <a:gd name="T29" fmla="*/ 541 h 121"/>
                  <a:gd name="T30" fmla="*/ 154 w 63"/>
                  <a:gd name="T31" fmla="*/ 541 h 121"/>
                  <a:gd name="T32" fmla="*/ 135 w 63"/>
                  <a:gd name="T33" fmla="*/ 511 h 121"/>
                  <a:gd name="T34" fmla="*/ 66 w 63"/>
                  <a:gd name="T35" fmla="*/ 483 h 121"/>
                  <a:gd name="T36" fmla="*/ 83 w 63"/>
                  <a:gd name="T37" fmla="*/ 441 h 121"/>
                  <a:gd name="T38" fmla="*/ 83 w 63"/>
                  <a:gd name="T39" fmla="*/ 415 h 121"/>
                  <a:gd name="T40" fmla="*/ 22 w 63"/>
                  <a:gd name="T41" fmla="*/ 397 h 121"/>
                  <a:gd name="T42" fmla="*/ 66 w 63"/>
                  <a:gd name="T43" fmla="*/ 353 h 121"/>
                  <a:gd name="T44" fmla="*/ 0 w 63"/>
                  <a:gd name="T45" fmla="*/ 353 h 121"/>
                  <a:gd name="T46" fmla="*/ 22 w 63"/>
                  <a:gd name="T47" fmla="*/ 307 h 121"/>
                  <a:gd name="T48" fmla="*/ 0 w 63"/>
                  <a:gd name="T49" fmla="*/ 273 h 121"/>
                  <a:gd name="T50" fmla="*/ 0 w 63"/>
                  <a:gd name="T51" fmla="*/ 243 h 121"/>
                  <a:gd name="T52" fmla="*/ 52 w 63"/>
                  <a:gd name="T53" fmla="*/ 224 h 121"/>
                  <a:gd name="T54" fmla="*/ 22 w 63"/>
                  <a:gd name="T55" fmla="*/ 224 h 121"/>
                  <a:gd name="T56" fmla="*/ 0 w 63"/>
                  <a:gd name="T57" fmla="*/ 224 h 121"/>
                  <a:gd name="T58" fmla="*/ 22 w 63"/>
                  <a:gd name="T59" fmla="*/ 196 h 121"/>
                  <a:gd name="T60" fmla="*/ 52 w 63"/>
                  <a:gd name="T61" fmla="*/ 157 h 121"/>
                  <a:gd name="T62" fmla="*/ 66 w 63"/>
                  <a:gd name="T63" fmla="*/ 111 h 121"/>
                  <a:gd name="T64" fmla="*/ 176 w 63"/>
                  <a:gd name="T65" fmla="*/ 99 h 121"/>
                  <a:gd name="T66" fmla="*/ 202 w 63"/>
                  <a:gd name="T67" fmla="*/ 80 h 121"/>
                  <a:gd name="T68" fmla="*/ 219 w 63"/>
                  <a:gd name="T69" fmla="*/ 80 h 121"/>
                  <a:gd name="T70" fmla="*/ 263 w 63"/>
                  <a:gd name="T71" fmla="*/ 99 h 121"/>
                  <a:gd name="T72" fmla="*/ 289 w 63"/>
                  <a:gd name="T73" fmla="*/ 80 h 121"/>
                  <a:gd name="T74" fmla="*/ 289 w 63"/>
                  <a:gd name="T75" fmla="*/ 68 h 121"/>
                  <a:gd name="T76" fmla="*/ 289 w 63"/>
                  <a:gd name="T77" fmla="*/ 47 h 12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63"/>
                  <a:gd name="T118" fmla="*/ 0 h 121"/>
                  <a:gd name="T119" fmla="*/ 63 w 63"/>
                  <a:gd name="T120" fmla="*/ 121 h 12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63" h="121">
                    <a:moveTo>
                      <a:pt x="51" y="10"/>
                    </a:moveTo>
                    <a:lnTo>
                      <a:pt x="54" y="0"/>
                    </a:lnTo>
                    <a:lnTo>
                      <a:pt x="59" y="0"/>
                    </a:lnTo>
                    <a:lnTo>
                      <a:pt x="63" y="15"/>
                    </a:lnTo>
                    <a:lnTo>
                      <a:pt x="59" y="29"/>
                    </a:lnTo>
                    <a:lnTo>
                      <a:pt x="54" y="32"/>
                    </a:lnTo>
                    <a:lnTo>
                      <a:pt x="63" y="35"/>
                    </a:lnTo>
                    <a:lnTo>
                      <a:pt x="59" y="64"/>
                    </a:lnTo>
                    <a:lnTo>
                      <a:pt x="51" y="79"/>
                    </a:lnTo>
                    <a:lnTo>
                      <a:pt x="51" y="82"/>
                    </a:lnTo>
                    <a:lnTo>
                      <a:pt x="47" y="98"/>
                    </a:lnTo>
                    <a:lnTo>
                      <a:pt x="42" y="108"/>
                    </a:lnTo>
                    <a:lnTo>
                      <a:pt x="42" y="111"/>
                    </a:lnTo>
                    <a:lnTo>
                      <a:pt x="39" y="114"/>
                    </a:lnTo>
                    <a:lnTo>
                      <a:pt x="36" y="121"/>
                    </a:lnTo>
                    <a:lnTo>
                      <a:pt x="27" y="121"/>
                    </a:lnTo>
                    <a:lnTo>
                      <a:pt x="24" y="114"/>
                    </a:lnTo>
                    <a:lnTo>
                      <a:pt x="12" y="108"/>
                    </a:lnTo>
                    <a:lnTo>
                      <a:pt x="15" y="98"/>
                    </a:lnTo>
                    <a:lnTo>
                      <a:pt x="15" y="93"/>
                    </a:lnTo>
                    <a:lnTo>
                      <a:pt x="4" y="89"/>
                    </a:lnTo>
                    <a:lnTo>
                      <a:pt x="12" y="79"/>
                    </a:lnTo>
                    <a:lnTo>
                      <a:pt x="0" y="79"/>
                    </a:lnTo>
                    <a:lnTo>
                      <a:pt x="4" y="69"/>
                    </a:lnTo>
                    <a:lnTo>
                      <a:pt x="0" y="61"/>
                    </a:lnTo>
                    <a:lnTo>
                      <a:pt x="0" y="54"/>
                    </a:lnTo>
                    <a:lnTo>
                      <a:pt x="9" y="50"/>
                    </a:lnTo>
                    <a:lnTo>
                      <a:pt x="4" y="50"/>
                    </a:lnTo>
                    <a:lnTo>
                      <a:pt x="0" y="50"/>
                    </a:lnTo>
                    <a:lnTo>
                      <a:pt x="4" y="44"/>
                    </a:lnTo>
                    <a:lnTo>
                      <a:pt x="9" y="35"/>
                    </a:lnTo>
                    <a:lnTo>
                      <a:pt x="12" y="25"/>
                    </a:lnTo>
                    <a:lnTo>
                      <a:pt x="31" y="22"/>
                    </a:lnTo>
                    <a:lnTo>
                      <a:pt x="36" y="18"/>
                    </a:lnTo>
                    <a:lnTo>
                      <a:pt x="39" y="18"/>
                    </a:lnTo>
                    <a:lnTo>
                      <a:pt x="47" y="22"/>
                    </a:lnTo>
                    <a:lnTo>
                      <a:pt x="51" y="18"/>
                    </a:lnTo>
                    <a:lnTo>
                      <a:pt x="51" y="15"/>
                    </a:lnTo>
                    <a:lnTo>
                      <a:pt x="51" y="1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30" name="Group 448"/>
              <p:cNvGrpSpPr>
                <a:grpSpLocks/>
              </p:cNvGrpSpPr>
              <p:nvPr/>
            </p:nvGrpSpPr>
            <p:grpSpPr bwMode="auto">
              <a:xfrm>
                <a:off x="3880" y="6587"/>
                <a:ext cx="1048" cy="1014"/>
                <a:chOff x="2077" y="2896"/>
                <a:chExt cx="677" cy="697"/>
              </a:xfrm>
            </p:grpSpPr>
            <p:sp>
              <p:nvSpPr>
                <p:cNvPr id="24074" name="Freeform 450"/>
                <p:cNvSpPr>
                  <a:spLocks/>
                </p:cNvSpPr>
                <p:nvPr/>
              </p:nvSpPr>
              <p:spPr bwMode="auto">
                <a:xfrm>
                  <a:off x="2077" y="2896"/>
                  <a:ext cx="677" cy="697"/>
                </a:xfrm>
                <a:custGeom>
                  <a:avLst/>
                  <a:gdLst>
                    <a:gd name="T0" fmla="*/ 63 w 677"/>
                    <a:gd name="T1" fmla="*/ 210 h 697"/>
                    <a:gd name="T2" fmla="*/ 105 w 677"/>
                    <a:gd name="T3" fmla="*/ 182 h 697"/>
                    <a:gd name="T4" fmla="*/ 159 w 677"/>
                    <a:gd name="T5" fmla="*/ 200 h 697"/>
                    <a:gd name="T6" fmla="*/ 194 w 677"/>
                    <a:gd name="T7" fmla="*/ 235 h 697"/>
                    <a:gd name="T8" fmla="*/ 213 w 677"/>
                    <a:gd name="T9" fmla="*/ 304 h 697"/>
                    <a:gd name="T10" fmla="*/ 224 w 677"/>
                    <a:gd name="T11" fmla="*/ 321 h 697"/>
                    <a:gd name="T12" fmla="*/ 251 w 677"/>
                    <a:gd name="T13" fmla="*/ 347 h 697"/>
                    <a:gd name="T14" fmla="*/ 287 w 677"/>
                    <a:gd name="T15" fmla="*/ 379 h 697"/>
                    <a:gd name="T16" fmla="*/ 314 w 677"/>
                    <a:gd name="T17" fmla="*/ 422 h 697"/>
                    <a:gd name="T18" fmla="*/ 340 w 677"/>
                    <a:gd name="T19" fmla="*/ 439 h 697"/>
                    <a:gd name="T20" fmla="*/ 403 w 677"/>
                    <a:gd name="T21" fmla="*/ 476 h 697"/>
                    <a:gd name="T22" fmla="*/ 423 w 677"/>
                    <a:gd name="T23" fmla="*/ 496 h 697"/>
                    <a:gd name="T24" fmla="*/ 465 w 677"/>
                    <a:gd name="T25" fmla="*/ 537 h 697"/>
                    <a:gd name="T26" fmla="*/ 500 w 677"/>
                    <a:gd name="T27" fmla="*/ 547 h 697"/>
                    <a:gd name="T28" fmla="*/ 519 w 677"/>
                    <a:gd name="T29" fmla="*/ 587 h 697"/>
                    <a:gd name="T30" fmla="*/ 527 w 677"/>
                    <a:gd name="T31" fmla="*/ 633 h 697"/>
                    <a:gd name="T32" fmla="*/ 507 w 677"/>
                    <a:gd name="T33" fmla="*/ 655 h 697"/>
                    <a:gd name="T34" fmla="*/ 489 w 677"/>
                    <a:gd name="T35" fmla="*/ 693 h 697"/>
                    <a:gd name="T36" fmla="*/ 539 w 677"/>
                    <a:gd name="T37" fmla="*/ 668 h 697"/>
                    <a:gd name="T38" fmla="*/ 554 w 677"/>
                    <a:gd name="T39" fmla="*/ 648 h 697"/>
                    <a:gd name="T40" fmla="*/ 593 w 677"/>
                    <a:gd name="T41" fmla="*/ 626 h 697"/>
                    <a:gd name="T42" fmla="*/ 554 w 677"/>
                    <a:gd name="T43" fmla="*/ 559 h 697"/>
                    <a:gd name="T44" fmla="*/ 581 w 677"/>
                    <a:gd name="T45" fmla="*/ 518 h 697"/>
                    <a:gd name="T46" fmla="*/ 638 w 677"/>
                    <a:gd name="T47" fmla="*/ 533 h 697"/>
                    <a:gd name="T48" fmla="*/ 662 w 677"/>
                    <a:gd name="T49" fmla="*/ 569 h 697"/>
                    <a:gd name="T50" fmla="*/ 659 w 677"/>
                    <a:gd name="T51" fmla="*/ 518 h 697"/>
                    <a:gd name="T52" fmla="*/ 632 w 677"/>
                    <a:gd name="T53" fmla="*/ 493 h 697"/>
                    <a:gd name="T54" fmla="*/ 590 w 677"/>
                    <a:gd name="T55" fmla="*/ 464 h 697"/>
                    <a:gd name="T56" fmla="*/ 534 w 677"/>
                    <a:gd name="T57" fmla="*/ 444 h 697"/>
                    <a:gd name="T58" fmla="*/ 542 w 677"/>
                    <a:gd name="T59" fmla="*/ 410 h 697"/>
                    <a:gd name="T60" fmla="*/ 489 w 677"/>
                    <a:gd name="T61" fmla="*/ 400 h 697"/>
                    <a:gd name="T62" fmla="*/ 426 w 677"/>
                    <a:gd name="T63" fmla="*/ 353 h 697"/>
                    <a:gd name="T64" fmla="*/ 411 w 677"/>
                    <a:gd name="T65" fmla="*/ 315 h 697"/>
                    <a:gd name="T66" fmla="*/ 399 w 677"/>
                    <a:gd name="T67" fmla="*/ 283 h 697"/>
                    <a:gd name="T68" fmla="*/ 364 w 677"/>
                    <a:gd name="T69" fmla="*/ 239 h 697"/>
                    <a:gd name="T70" fmla="*/ 325 w 677"/>
                    <a:gd name="T71" fmla="*/ 182 h 697"/>
                    <a:gd name="T72" fmla="*/ 329 w 677"/>
                    <a:gd name="T73" fmla="*/ 139 h 697"/>
                    <a:gd name="T74" fmla="*/ 361 w 677"/>
                    <a:gd name="T75" fmla="*/ 124 h 697"/>
                    <a:gd name="T76" fmla="*/ 396 w 677"/>
                    <a:gd name="T77" fmla="*/ 111 h 697"/>
                    <a:gd name="T78" fmla="*/ 426 w 677"/>
                    <a:gd name="T79" fmla="*/ 121 h 697"/>
                    <a:gd name="T80" fmla="*/ 418 w 677"/>
                    <a:gd name="T81" fmla="*/ 79 h 697"/>
                    <a:gd name="T82" fmla="*/ 399 w 677"/>
                    <a:gd name="T83" fmla="*/ 57 h 697"/>
                    <a:gd name="T84" fmla="*/ 357 w 677"/>
                    <a:gd name="T85" fmla="*/ 32 h 697"/>
                    <a:gd name="T86" fmla="*/ 329 w 677"/>
                    <a:gd name="T87" fmla="*/ 3 h 697"/>
                    <a:gd name="T88" fmla="*/ 287 w 677"/>
                    <a:gd name="T89" fmla="*/ 3 h 697"/>
                    <a:gd name="T90" fmla="*/ 256 w 677"/>
                    <a:gd name="T91" fmla="*/ 10 h 697"/>
                    <a:gd name="T92" fmla="*/ 245 w 677"/>
                    <a:gd name="T93" fmla="*/ 28 h 697"/>
                    <a:gd name="T94" fmla="*/ 218 w 677"/>
                    <a:gd name="T95" fmla="*/ 28 h 697"/>
                    <a:gd name="T96" fmla="*/ 218 w 677"/>
                    <a:gd name="T97" fmla="*/ 54 h 697"/>
                    <a:gd name="T98" fmla="*/ 186 w 677"/>
                    <a:gd name="T99" fmla="*/ 44 h 697"/>
                    <a:gd name="T100" fmla="*/ 167 w 677"/>
                    <a:gd name="T101" fmla="*/ 44 h 697"/>
                    <a:gd name="T102" fmla="*/ 152 w 677"/>
                    <a:gd name="T103" fmla="*/ 67 h 697"/>
                    <a:gd name="T104" fmla="*/ 140 w 677"/>
                    <a:gd name="T105" fmla="*/ 57 h 697"/>
                    <a:gd name="T106" fmla="*/ 125 w 677"/>
                    <a:gd name="T107" fmla="*/ 38 h 697"/>
                    <a:gd name="T108" fmla="*/ 108 w 677"/>
                    <a:gd name="T109" fmla="*/ 35 h 697"/>
                    <a:gd name="T110" fmla="*/ 58 w 677"/>
                    <a:gd name="T111" fmla="*/ 54 h 697"/>
                    <a:gd name="T112" fmla="*/ 27 w 677"/>
                    <a:gd name="T113" fmla="*/ 60 h 697"/>
                    <a:gd name="T114" fmla="*/ 39 w 677"/>
                    <a:gd name="T115" fmla="*/ 92 h 697"/>
                    <a:gd name="T116" fmla="*/ 16 w 677"/>
                    <a:gd name="T117" fmla="*/ 104 h 697"/>
                    <a:gd name="T118" fmla="*/ 4 w 677"/>
                    <a:gd name="T119" fmla="*/ 118 h 697"/>
                    <a:gd name="T120" fmla="*/ 19 w 677"/>
                    <a:gd name="T121" fmla="*/ 139 h 697"/>
                    <a:gd name="T122" fmla="*/ 9 w 677"/>
                    <a:gd name="T123" fmla="*/ 165 h 697"/>
                    <a:gd name="T124" fmla="*/ 54 w 677"/>
                    <a:gd name="T125" fmla="*/ 193 h 69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77"/>
                    <a:gd name="T190" fmla="*/ 0 h 697"/>
                    <a:gd name="T191" fmla="*/ 677 w 677"/>
                    <a:gd name="T192" fmla="*/ 697 h 69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77" h="697">
                      <a:moveTo>
                        <a:pt x="27" y="222"/>
                      </a:moveTo>
                      <a:lnTo>
                        <a:pt x="36" y="215"/>
                      </a:lnTo>
                      <a:lnTo>
                        <a:pt x="43" y="215"/>
                      </a:lnTo>
                      <a:lnTo>
                        <a:pt x="58" y="210"/>
                      </a:lnTo>
                      <a:lnTo>
                        <a:pt x="63" y="210"/>
                      </a:lnTo>
                      <a:lnTo>
                        <a:pt x="66" y="207"/>
                      </a:lnTo>
                      <a:lnTo>
                        <a:pt x="78" y="203"/>
                      </a:lnTo>
                      <a:lnTo>
                        <a:pt x="86" y="193"/>
                      </a:lnTo>
                      <a:lnTo>
                        <a:pt x="101" y="187"/>
                      </a:lnTo>
                      <a:lnTo>
                        <a:pt x="105" y="182"/>
                      </a:lnTo>
                      <a:lnTo>
                        <a:pt x="113" y="175"/>
                      </a:lnTo>
                      <a:lnTo>
                        <a:pt x="132" y="190"/>
                      </a:lnTo>
                      <a:lnTo>
                        <a:pt x="144" y="193"/>
                      </a:lnTo>
                      <a:lnTo>
                        <a:pt x="152" y="197"/>
                      </a:lnTo>
                      <a:lnTo>
                        <a:pt x="159" y="200"/>
                      </a:lnTo>
                      <a:lnTo>
                        <a:pt x="170" y="210"/>
                      </a:lnTo>
                      <a:lnTo>
                        <a:pt x="182" y="207"/>
                      </a:lnTo>
                      <a:lnTo>
                        <a:pt x="186" y="219"/>
                      </a:lnTo>
                      <a:lnTo>
                        <a:pt x="186" y="225"/>
                      </a:lnTo>
                      <a:lnTo>
                        <a:pt x="194" y="235"/>
                      </a:lnTo>
                      <a:lnTo>
                        <a:pt x="197" y="251"/>
                      </a:lnTo>
                      <a:lnTo>
                        <a:pt x="206" y="264"/>
                      </a:lnTo>
                      <a:lnTo>
                        <a:pt x="213" y="286"/>
                      </a:lnTo>
                      <a:lnTo>
                        <a:pt x="206" y="301"/>
                      </a:lnTo>
                      <a:lnTo>
                        <a:pt x="213" y="304"/>
                      </a:lnTo>
                      <a:lnTo>
                        <a:pt x="218" y="304"/>
                      </a:lnTo>
                      <a:lnTo>
                        <a:pt x="221" y="308"/>
                      </a:lnTo>
                      <a:lnTo>
                        <a:pt x="221" y="311"/>
                      </a:lnTo>
                      <a:lnTo>
                        <a:pt x="221" y="315"/>
                      </a:lnTo>
                      <a:lnTo>
                        <a:pt x="224" y="321"/>
                      </a:lnTo>
                      <a:lnTo>
                        <a:pt x="241" y="340"/>
                      </a:lnTo>
                      <a:lnTo>
                        <a:pt x="236" y="340"/>
                      </a:lnTo>
                      <a:lnTo>
                        <a:pt x="236" y="343"/>
                      </a:lnTo>
                      <a:lnTo>
                        <a:pt x="251" y="343"/>
                      </a:lnTo>
                      <a:lnTo>
                        <a:pt x="251" y="347"/>
                      </a:lnTo>
                      <a:lnTo>
                        <a:pt x="256" y="347"/>
                      </a:lnTo>
                      <a:lnTo>
                        <a:pt x="260" y="350"/>
                      </a:lnTo>
                      <a:lnTo>
                        <a:pt x="263" y="362"/>
                      </a:lnTo>
                      <a:lnTo>
                        <a:pt x="271" y="372"/>
                      </a:lnTo>
                      <a:lnTo>
                        <a:pt x="287" y="379"/>
                      </a:lnTo>
                      <a:lnTo>
                        <a:pt x="295" y="394"/>
                      </a:lnTo>
                      <a:lnTo>
                        <a:pt x="302" y="400"/>
                      </a:lnTo>
                      <a:lnTo>
                        <a:pt x="302" y="407"/>
                      </a:lnTo>
                      <a:lnTo>
                        <a:pt x="314" y="416"/>
                      </a:lnTo>
                      <a:lnTo>
                        <a:pt x="314" y="422"/>
                      </a:lnTo>
                      <a:lnTo>
                        <a:pt x="325" y="429"/>
                      </a:lnTo>
                      <a:lnTo>
                        <a:pt x="337" y="429"/>
                      </a:lnTo>
                      <a:lnTo>
                        <a:pt x="337" y="432"/>
                      </a:lnTo>
                      <a:lnTo>
                        <a:pt x="340" y="436"/>
                      </a:lnTo>
                      <a:lnTo>
                        <a:pt x="340" y="439"/>
                      </a:lnTo>
                      <a:lnTo>
                        <a:pt x="349" y="448"/>
                      </a:lnTo>
                      <a:lnTo>
                        <a:pt x="364" y="444"/>
                      </a:lnTo>
                      <a:lnTo>
                        <a:pt x="384" y="448"/>
                      </a:lnTo>
                      <a:lnTo>
                        <a:pt x="399" y="473"/>
                      </a:lnTo>
                      <a:lnTo>
                        <a:pt x="403" y="476"/>
                      </a:lnTo>
                      <a:lnTo>
                        <a:pt x="406" y="483"/>
                      </a:lnTo>
                      <a:lnTo>
                        <a:pt x="415" y="480"/>
                      </a:lnTo>
                      <a:lnTo>
                        <a:pt x="423" y="480"/>
                      </a:lnTo>
                      <a:lnTo>
                        <a:pt x="426" y="493"/>
                      </a:lnTo>
                      <a:lnTo>
                        <a:pt x="423" y="496"/>
                      </a:lnTo>
                      <a:lnTo>
                        <a:pt x="441" y="496"/>
                      </a:lnTo>
                      <a:lnTo>
                        <a:pt x="450" y="505"/>
                      </a:lnTo>
                      <a:lnTo>
                        <a:pt x="457" y="515"/>
                      </a:lnTo>
                      <a:lnTo>
                        <a:pt x="453" y="533"/>
                      </a:lnTo>
                      <a:lnTo>
                        <a:pt x="465" y="537"/>
                      </a:lnTo>
                      <a:lnTo>
                        <a:pt x="468" y="540"/>
                      </a:lnTo>
                      <a:lnTo>
                        <a:pt x="473" y="543"/>
                      </a:lnTo>
                      <a:lnTo>
                        <a:pt x="495" y="540"/>
                      </a:lnTo>
                      <a:lnTo>
                        <a:pt x="495" y="543"/>
                      </a:lnTo>
                      <a:lnTo>
                        <a:pt x="500" y="547"/>
                      </a:lnTo>
                      <a:lnTo>
                        <a:pt x="500" y="559"/>
                      </a:lnTo>
                      <a:lnTo>
                        <a:pt x="504" y="559"/>
                      </a:lnTo>
                      <a:lnTo>
                        <a:pt x="504" y="572"/>
                      </a:lnTo>
                      <a:lnTo>
                        <a:pt x="507" y="579"/>
                      </a:lnTo>
                      <a:lnTo>
                        <a:pt x="519" y="587"/>
                      </a:lnTo>
                      <a:lnTo>
                        <a:pt x="516" y="591"/>
                      </a:lnTo>
                      <a:lnTo>
                        <a:pt x="522" y="604"/>
                      </a:lnTo>
                      <a:lnTo>
                        <a:pt x="519" y="611"/>
                      </a:lnTo>
                      <a:lnTo>
                        <a:pt x="522" y="626"/>
                      </a:lnTo>
                      <a:lnTo>
                        <a:pt x="527" y="633"/>
                      </a:lnTo>
                      <a:lnTo>
                        <a:pt x="519" y="636"/>
                      </a:lnTo>
                      <a:lnTo>
                        <a:pt x="516" y="644"/>
                      </a:lnTo>
                      <a:lnTo>
                        <a:pt x="507" y="644"/>
                      </a:lnTo>
                      <a:lnTo>
                        <a:pt x="507" y="648"/>
                      </a:lnTo>
                      <a:lnTo>
                        <a:pt x="507" y="655"/>
                      </a:lnTo>
                      <a:lnTo>
                        <a:pt x="500" y="665"/>
                      </a:lnTo>
                      <a:lnTo>
                        <a:pt x="500" y="668"/>
                      </a:lnTo>
                      <a:lnTo>
                        <a:pt x="492" y="673"/>
                      </a:lnTo>
                      <a:lnTo>
                        <a:pt x="492" y="683"/>
                      </a:lnTo>
                      <a:lnTo>
                        <a:pt x="489" y="693"/>
                      </a:lnTo>
                      <a:lnTo>
                        <a:pt x="500" y="697"/>
                      </a:lnTo>
                      <a:lnTo>
                        <a:pt x="519" y="693"/>
                      </a:lnTo>
                      <a:lnTo>
                        <a:pt x="522" y="680"/>
                      </a:lnTo>
                      <a:lnTo>
                        <a:pt x="527" y="680"/>
                      </a:lnTo>
                      <a:lnTo>
                        <a:pt x="539" y="668"/>
                      </a:lnTo>
                      <a:lnTo>
                        <a:pt x="542" y="673"/>
                      </a:lnTo>
                      <a:lnTo>
                        <a:pt x="551" y="665"/>
                      </a:lnTo>
                      <a:lnTo>
                        <a:pt x="551" y="661"/>
                      </a:lnTo>
                      <a:lnTo>
                        <a:pt x="551" y="658"/>
                      </a:lnTo>
                      <a:lnTo>
                        <a:pt x="554" y="648"/>
                      </a:lnTo>
                      <a:lnTo>
                        <a:pt x="554" y="636"/>
                      </a:lnTo>
                      <a:lnTo>
                        <a:pt x="561" y="633"/>
                      </a:lnTo>
                      <a:lnTo>
                        <a:pt x="578" y="629"/>
                      </a:lnTo>
                      <a:lnTo>
                        <a:pt x="585" y="629"/>
                      </a:lnTo>
                      <a:lnTo>
                        <a:pt x="593" y="626"/>
                      </a:lnTo>
                      <a:lnTo>
                        <a:pt x="590" y="611"/>
                      </a:lnTo>
                      <a:lnTo>
                        <a:pt x="593" y="591"/>
                      </a:lnTo>
                      <a:lnTo>
                        <a:pt x="569" y="575"/>
                      </a:lnTo>
                      <a:lnTo>
                        <a:pt x="554" y="569"/>
                      </a:lnTo>
                      <a:lnTo>
                        <a:pt x="554" y="559"/>
                      </a:lnTo>
                      <a:lnTo>
                        <a:pt x="558" y="547"/>
                      </a:lnTo>
                      <a:lnTo>
                        <a:pt x="558" y="543"/>
                      </a:lnTo>
                      <a:lnTo>
                        <a:pt x="573" y="530"/>
                      </a:lnTo>
                      <a:lnTo>
                        <a:pt x="578" y="522"/>
                      </a:lnTo>
                      <a:lnTo>
                        <a:pt x="581" y="518"/>
                      </a:lnTo>
                      <a:lnTo>
                        <a:pt x="590" y="511"/>
                      </a:lnTo>
                      <a:lnTo>
                        <a:pt x="596" y="511"/>
                      </a:lnTo>
                      <a:lnTo>
                        <a:pt x="600" y="522"/>
                      </a:lnTo>
                      <a:lnTo>
                        <a:pt x="617" y="525"/>
                      </a:lnTo>
                      <a:lnTo>
                        <a:pt x="638" y="533"/>
                      </a:lnTo>
                      <a:lnTo>
                        <a:pt x="643" y="540"/>
                      </a:lnTo>
                      <a:lnTo>
                        <a:pt x="650" y="547"/>
                      </a:lnTo>
                      <a:lnTo>
                        <a:pt x="647" y="554"/>
                      </a:lnTo>
                      <a:lnTo>
                        <a:pt x="655" y="562"/>
                      </a:lnTo>
                      <a:lnTo>
                        <a:pt x="662" y="569"/>
                      </a:lnTo>
                      <a:lnTo>
                        <a:pt x="670" y="565"/>
                      </a:lnTo>
                      <a:lnTo>
                        <a:pt x="674" y="554"/>
                      </a:lnTo>
                      <a:lnTo>
                        <a:pt x="677" y="547"/>
                      </a:lnTo>
                      <a:lnTo>
                        <a:pt x="674" y="530"/>
                      </a:lnTo>
                      <a:lnTo>
                        <a:pt x="659" y="518"/>
                      </a:lnTo>
                      <a:lnTo>
                        <a:pt x="643" y="501"/>
                      </a:lnTo>
                      <a:lnTo>
                        <a:pt x="647" y="501"/>
                      </a:lnTo>
                      <a:lnTo>
                        <a:pt x="643" y="496"/>
                      </a:lnTo>
                      <a:lnTo>
                        <a:pt x="635" y="493"/>
                      </a:lnTo>
                      <a:lnTo>
                        <a:pt x="632" y="493"/>
                      </a:lnTo>
                      <a:lnTo>
                        <a:pt x="620" y="486"/>
                      </a:lnTo>
                      <a:lnTo>
                        <a:pt x="617" y="486"/>
                      </a:lnTo>
                      <a:lnTo>
                        <a:pt x="608" y="473"/>
                      </a:lnTo>
                      <a:lnTo>
                        <a:pt x="596" y="473"/>
                      </a:lnTo>
                      <a:lnTo>
                        <a:pt x="590" y="464"/>
                      </a:lnTo>
                      <a:lnTo>
                        <a:pt x="581" y="464"/>
                      </a:lnTo>
                      <a:lnTo>
                        <a:pt x="573" y="458"/>
                      </a:lnTo>
                      <a:lnTo>
                        <a:pt x="561" y="454"/>
                      </a:lnTo>
                      <a:lnTo>
                        <a:pt x="554" y="448"/>
                      </a:lnTo>
                      <a:lnTo>
                        <a:pt x="534" y="444"/>
                      </a:lnTo>
                      <a:lnTo>
                        <a:pt x="531" y="436"/>
                      </a:lnTo>
                      <a:lnTo>
                        <a:pt x="522" y="436"/>
                      </a:lnTo>
                      <a:lnTo>
                        <a:pt x="522" y="429"/>
                      </a:lnTo>
                      <a:lnTo>
                        <a:pt x="531" y="426"/>
                      </a:lnTo>
                      <a:lnTo>
                        <a:pt x="542" y="410"/>
                      </a:lnTo>
                      <a:lnTo>
                        <a:pt x="539" y="407"/>
                      </a:lnTo>
                      <a:lnTo>
                        <a:pt x="534" y="404"/>
                      </a:lnTo>
                      <a:lnTo>
                        <a:pt x="522" y="404"/>
                      </a:lnTo>
                      <a:lnTo>
                        <a:pt x="519" y="404"/>
                      </a:lnTo>
                      <a:lnTo>
                        <a:pt x="489" y="400"/>
                      </a:lnTo>
                      <a:lnTo>
                        <a:pt x="453" y="382"/>
                      </a:lnTo>
                      <a:lnTo>
                        <a:pt x="450" y="375"/>
                      </a:lnTo>
                      <a:lnTo>
                        <a:pt x="435" y="362"/>
                      </a:lnTo>
                      <a:lnTo>
                        <a:pt x="430" y="353"/>
                      </a:lnTo>
                      <a:lnTo>
                        <a:pt x="426" y="353"/>
                      </a:lnTo>
                      <a:lnTo>
                        <a:pt x="411" y="340"/>
                      </a:lnTo>
                      <a:lnTo>
                        <a:pt x="411" y="336"/>
                      </a:lnTo>
                      <a:lnTo>
                        <a:pt x="411" y="321"/>
                      </a:lnTo>
                      <a:lnTo>
                        <a:pt x="411" y="318"/>
                      </a:lnTo>
                      <a:lnTo>
                        <a:pt x="411" y="315"/>
                      </a:lnTo>
                      <a:lnTo>
                        <a:pt x="406" y="311"/>
                      </a:lnTo>
                      <a:lnTo>
                        <a:pt x="406" y="308"/>
                      </a:lnTo>
                      <a:lnTo>
                        <a:pt x="406" y="304"/>
                      </a:lnTo>
                      <a:lnTo>
                        <a:pt x="403" y="286"/>
                      </a:lnTo>
                      <a:lnTo>
                        <a:pt x="399" y="283"/>
                      </a:lnTo>
                      <a:lnTo>
                        <a:pt x="396" y="264"/>
                      </a:lnTo>
                      <a:lnTo>
                        <a:pt x="379" y="257"/>
                      </a:lnTo>
                      <a:lnTo>
                        <a:pt x="367" y="247"/>
                      </a:lnTo>
                      <a:lnTo>
                        <a:pt x="364" y="244"/>
                      </a:lnTo>
                      <a:lnTo>
                        <a:pt x="364" y="239"/>
                      </a:lnTo>
                      <a:lnTo>
                        <a:pt x="346" y="235"/>
                      </a:lnTo>
                      <a:lnTo>
                        <a:pt x="337" y="225"/>
                      </a:lnTo>
                      <a:lnTo>
                        <a:pt x="334" y="222"/>
                      </a:lnTo>
                      <a:lnTo>
                        <a:pt x="322" y="187"/>
                      </a:lnTo>
                      <a:lnTo>
                        <a:pt x="325" y="182"/>
                      </a:lnTo>
                      <a:lnTo>
                        <a:pt x="325" y="171"/>
                      </a:lnTo>
                      <a:lnTo>
                        <a:pt x="340" y="165"/>
                      </a:lnTo>
                      <a:lnTo>
                        <a:pt x="337" y="158"/>
                      </a:lnTo>
                      <a:lnTo>
                        <a:pt x="334" y="158"/>
                      </a:lnTo>
                      <a:lnTo>
                        <a:pt x="329" y="139"/>
                      </a:lnTo>
                      <a:lnTo>
                        <a:pt x="322" y="139"/>
                      </a:lnTo>
                      <a:lnTo>
                        <a:pt x="325" y="133"/>
                      </a:lnTo>
                      <a:lnTo>
                        <a:pt x="340" y="121"/>
                      </a:lnTo>
                      <a:lnTo>
                        <a:pt x="349" y="124"/>
                      </a:lnTo>
                      <a:lnTo>
                        <a:pt x="361" y="124"/>
                      </a:lnTo>
                      <a:lnTo>
                        <a:pt x="367" y="118"/>
                      </a:lnTo>
                      <a:lnTo>
                        <a:pt x="384" y="118"/>
                      </a:lnTo>
                      <a:lnTo>
                        <a:pt x="384" y="111"/>
                      </a:lnTo>
                      <a:lnTo>
                        <a:pt x="388" y="107"/>
                      </a:lnTo>
                      <a:lnTo>
                        <a:pt x="396" y="111"/>
                      </a:lnTo>
                      <a:lnTo>
                        <a:pt x="406" y="114"/>
                      </a:lnTo>
                      <a:lnTo>
                        <a:pt x="406" y="107"/>
                      </a:lnTo>
                      <a:lnTo>
                        <a:pt x="418" y="114"/>
                      </a:lnTo>
                      <a:lnTo>
                        <a:pt x="415" y="124"/>
                      </a:lnTo>
                      <a:lnTo>
                        <a:pt x="426" y="121"/>
                      </a:lnTo>
                      <a:lnTo>
                        <a:pt x="423" y="118"/>
                      </a:lnTo>
                      <a:lnTo>
                        <a:pt x="426" y="111"/>
                      </a:lnTo>
                      <a:lnTo>
                        <a:pt x="406" y="104"/>
                      </a:lnTo>
                      <a:lnTo>
                        <a:pt x="411" y="89"/>
                      </a:lnTo>
                      <a:lnTo>
                        <a:pt x="418" y="79"/>
                      </a:lnTo>
                      <a:lnTo>
                        <a:pt x="415" y="76"/>
                      </a:lnTo>
                      <a:lnTo>
                        <a:pt x="406" y="76"/>
                      </a:lnTo>
                      <a:lnTo>
                        <a:pt x="399" y="72"/>
                      </a:lnTo>
                      <a:lnTo>
                        <a:pt x="396" y="64"/>
                      </a:lnTo>
                      <a:lnTo>
                        <a:pt x="399" y="57"/>
                      </a:lnTo>
                      <a:lnTo>
                        <a:pt x="406" y="47"/>
                      </a:lnTo>
                      <a:lnTo>
                        <a:pt x="376" y="44"/>
                      </a:lnTo>
                      <a:lnTo>
                        <a:pt x="376" y="38"/>
                      </a:lnTo>
                      <a:lnTo>
                        <a:pt x="364" y="32"/>
                      </a:lnTo>
                      <a:lnTo>
                        <a:pt x="357" y="32"/>
                      </a:lnTo>
                      <a:lnTo>
                        <a:pt x="349" y="25"/>
                      </a:lnTo>
                      <a:lnTo>
                        <a:pt x="340" y="15"/>
                      </a:lnTo>
                      <a:lnTo>
                        <a:pt x="334" y="15"/>
                      </a:lnTo>
                      <a:lnTo>
                        <a:pt x="337" y="3"/>
                      </a:lnTo>
                      <a:lnTo>
                        <a:pt x="329" y="3"/>
                      </a:lnTo>
                      <a:lnTo>
                        <a:pt x="325" y="3"/>
                      </a:lnTo>
                      <a:lnTo>
                        <a:pt x="307" y="3"/>
                      </a:lnTo>
                      <a:lnTo>
                        <a:pt x="302" y="0"/>
                      </a:lnTo>
                      <a:lnTo>
                        <a:pt x="295" y="0"/>
                      </a:lnTo>
                      <a:lnTo>
                        <a:pt x="287" y="3"/>
                      </a:lnTo>
                      <a:lnTo>
                        <a:pt x="280" y="3"/>
                      </a:lnTo>
                      <a:lnTo>
                        <a:pt x="275" y="3"/>
                      </a:lnTo>
                      <a:lnTo>
                        <a:pt x="271" y="15"/>
                      </a:lnTo>
                      <a:lnTo>
                        <a:pt x="251" y="15"/>
                      </a:lnTo>
                      <a:lnTo>
                        <a:pt x="256" y="10"/>
                      </a:lnTo>
                      <a:lnTo>
                        <a:pt x="248" y="3"/>
                      </a:lnTo>
                      <a:lnTo>
                        <a:pt x="241" y="6"/>
                      </a:lnTo>
                      <a:lnTo>
                        <a:pt x="241" y="15"/>
                      </a:lnTo>
                      <a:lnTo>
                        <a:pt x="241" y="25"/>
                      </a:lnTo>
                      <a:lnTo>
                        <a:pt x="245" y="28"/>
                      </a:lnTo>
                      <a:lnTo>
                        <a:pt x="236" y="32"/>
                      </a:lnTo>
                      <a:lnTo>
                        <a:pt x="229" y="28"/>
                      </a:lnTo>
                      <a:lnTo>
                        <a:pt x="233" y="25"/>
                      </a:lnTo>
                      <a:lnTo>
                        <a:pt x="224" y="25"/>
                      </a:lnTo>
                      <a:lnTo>
                        <a:pt x="218" y="28"/>
                      </a:lnTo>
                      <a:lnTo>
                        <a:pt x="213" y="35"/>
                      </a:lnTo>
                      <a:lnTo>
                        <a:pt x="221" y="38"/>
                      </a:lnTo>
                      <a:lnTo>
                        <a:pt x="218" y="47"/>
                      </a:lnTo>
                      <a:lnTo>
                        <a:pt x="221" y="50"/>
                      </a:lnTo>
                      <a:lnTo>
                        <a:pt x="218" y="54"/>
                      </a:lnTo>
                      <a:lnTo>
                        <a:pt x="209" y="54"/>
                      </a:lnTo>
                      <a:lnTo>
                        <a:pt x="206" y="50"/>
                      </a:lnTo>
                      <a:lnTo>
                        <a:pt x="206" y="44"/>
                      </a:lnTo>
                      <a:lnTo>
                        <a:pt x="197" y="44"/>
                      </a:lnTo>
                      <a:lnTo>
                        <a:pt x="186" y="44"/>
                      </a:lnTo>
                      <a:lnTo>
                        <a:pt x="179" y="44"/>
                      </a:lnTo>
                      <a:lnTo>
                        <a:pt x="179" y="35"/>
                      </a:lnTo>
                      <a:lnTo>
                        <a:pt x="174" y="32"/>
                      </a:lnTo>
                      <a:lnTo>
                        <a:pt x="170" y="32"/>
                      </a:lnTo>
                      <a:lnTo>
                        <a:pt x="167" y="44"/>
                      </a:lnTo>
                      <a:lnTo>
                        <a:pt x="170" y="47"/>
                      </a:lnTo>
                      <a:lnTo>
                        <a:pt x="164" y="54"/>
                      </a:lnTo>
                      <a:lnTo>
                        <a:pt x="159" y="57"/>
                      </a:lnTo>
                      <a:lnTo>
                        <a:pt x="152" y="60"/>
                      </a:lnTo>
                      <a:lnTo>
                        <a:pt x="152" y="67"/>
                      </a:lnTo>
                      <a:lnTo>
                        <a:pt x="152" y="76"/>
                      </a:lnTo>
                      <a:lnTo>
                        <a:pt x="147" y="79"/>
                      </a:lnTo>
                      <a:lnTo>
                        <a:pt x="140" y="72"/>
                      </a:lnTo>
                      <a:lnTo>
                        <a:pt x="135" y="64"/>
                      </a:lnTo>
                      <a:lnTo>
                        <a:pt x="140" y="57"/>
                      </a:lnTo>
                      <a:lnTo>
                        <a:pt x="128" y="54"/>
                      </a:lnTo>
                      <a:lnTo>
                        <a:pt x="125" y="50"/>
                      </a:lnTo>
                      <a:lnTo>
                        <a:pt x="120" y="47"/>
                      </a:lnTo>
                      <a:lnTo>
                        <a:pt x="120" y="44"/>
                      </a:lnTo>
                      <a:lnTo>
                        <a:pt x="125" y="38"/>
                      </a:lnTo>
                      <a:lnTo>
                        <a:pt x="128" y="25"/>
                      </a:lnTo>
                      <a:lnTo>
                        <a:pt x="128" y="22"/>
                      </a:lnTo>
                      <a:lnTo>
                        <a:pt x="120" y="28"/>
                      </a:lnTo>
                      <a:lnTo>
                        <a:pt x="113" y="35"/>
                      </a:lnTo>
                      <a:lnTo>
                        <a:pt x="108" y="35"/>
                      </a:lnTo>
                      <a:lnTo>
                        <a:pt x="101" y="44"/>
                      </a:lnTo>
                      <a:lnTo>
                        <a:pt x="93" y="47"/>
                      </a:lnTo>
                      <a:lnTo>
                        <a:pt x="86" y="57"/>
                      </a:lnTo>
                      <a:lnTo>
                        <a:pt x="69" y="54"/>
                      </a:lnTo>
                      <a:lnTo>
                        <a:pt x="58" y="54"/>
                      </a:lnTo>
                      <a:lnTo>
                        <a:pt x="54" y="54"/>
                      </a:lnTo>
                      <a:lnTo>
                        <a:pt x="48" y="57"/>
                      </a:lnTo>
                      <a:lnTo>
                        <a:pt x="43" y="57"/>
                      </a:lnTo>
                      <a:lnTo>
                        <a:pt x="39" y="54"/>
                      </a:lnTo>
                      <a:lnTo>
                        <a:pt x="27" y="60"/>
                      </a:lnTo>
                      <a:lnTo>
                        <a:pt x="19" y="72"/>
                      </a:lnTo>
                      <a:lnTo>
                        <a:pt x="31" y="76"/>
                      </a:lnTo>
                      <a:lnTo>
                        <a:pt x="31" y="86"/>
                      </a:lnTo>
                      <a:lnTo>
                        <a:pt x="36" y="86"/>
                      </a:lnTo>
                      <a:lnTo>
                        <a:pt x="39" y="92"/>
                      </a:lnTo>
                      <a:lnTo>
                        <a:pt x="36" y="96"/>
                      </a:lnTo>
                      <a:lnTo>
                        <a:pt x="36" y="101"/>
                      </a:lnTo>
                      <a:lnTo>
                        <a:pt x="31" y="101"/>
                      </a:lnTo>
                      <a:lnTo>
                        <a:pt x="19" y="101"/>
                      </a:lnTo>
                      <a:lnTo>
                        <a:pt x="16" y="104"/>
                      </a:lnTo>
                      <a:lnTo>
                        <a:pt x="12" y="104"/>
                      </a:lnTo>
                      <a:lnTo>
                        <a:pt x="9" y="107"/>
                      </a:lnTo>
                      <a:lnTo>
                        <a:pt x="0" y="107"/>
                      </a:lnTo>
                      <a:lnTo>
                        <a:pt x="0" y="114"/>
                      </a:lnTo>
                      <a:lnTo>
                        <a:pt x="4" y="118"/>
                      </a:lnTo>
                      <a:lnTo>
                        <a:pt x="9" y="118"/>
                      </a:lnTo>
                      <a:lnTo>
                        <a:pt x="4" y="124"/>
                      </a:lnTo>
                      <a:lnTo>
                        <a:pt x="9" y="136"/>
                      </a:lnTo>
                      <a:lnTo>
                        <a:pt x="16" y="136"/>
                      </a:lnTo>
                      <a:lnTo>
                        <a:pt x="19" y="139"/>
                      </a:lnTo>
                      <a:lnTo>
                        <a:pt x="19" y="146"/>
                      </a:lnTo>
                      <a:lnTo>
                        <a:pt x="12" y="146"/>
                      </a:lnTo>
                      <a:lnTo>
                        <a:pt x="9" y="153"/>
                      </a:lnTo>
                      <a:lnTo>
                        <a:pt x="12" y="161"/>
                      </a:lnTo>
                      <a:lnTo>
                        <a:pt x="9" y="165"/>
                      </a:lnTo>
                      <a:lnTo>
                        <a:pt x="24" y="182"/>
                      </a:lnTo>
                      <a:lnTo>
                        <a:pt x="31" y="187"/>
                      </a:lnTo>
                      <a:lnTo>
                        <a:pt x="36" y="193"/>
                      </a:lnTo>
                      <a:lnTo>
                        <a:pt x="54" y="190"/>
                      </a:lnTo>
                      <a:lnTo>
                        <a:pt x="54" y="193"/>
                      </a:lnTo>
                      <a:lnTo>
                        <a:pt x="51" y="203"/>
                      </a:lnTo>
                      <a:lnTo>
                        <a:pt x="39" y="207"/>
                      </a:lnTo>
                      <a:lnTo>
                        <a:pt x="31" y="210"/>
                      </a:lnTo>
                      <a:lnTo>
                        <a:pt x="27" y="22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75" name="Freeform 449"/>
                <p:cNvSpPr>
                  <a:spLocks/>
                </p:cNvSpPr>
                <p:nvPr/>
              </p:nvSpPr>
              <p:spPr bwMode="auto">
                <a:xfrm>
                  <a:off x="2077" y="2896"/>
                  <a:ext cx="677" cy="697"/>
                </a:xfrm>
                <a:custGeom>
                  <a:avLst/>
                  <a:gdLst>
                    <a:gd name="T0" fmla="*/ 63 w 677"/>
                    <a:gd name="T1" fmla="*/ 210 h 697"/>
                    <a:gd name="T2" fmla="*/ 105 w 677"/>
                    <a:gd name="T3" fmla="*/ 182 h 697"/>
                    <a:gd name="T4" fmla="*/ 159 w 677"/>
                    <a:gd name="T5" fmla="*/ 200 h 697"/>
                    <a:gd name="T6" fmla="*/ 194 w 677"/>
                    <a:gd name="T7" fmla="*/ 235 h 697"/>
                    <a:gd name="T8" fmla="*/ 213 w 677"/>
                    <a:gd name="T9" fmla="*/ 304 h 697"/>
                    <a:gd name="T10" fmla="*/ 224 w 677"/>
                    <a:gd name="T11" fmla="*/ 321 h 697"/>
                    <a:gd name="T12" fmla="*/ 251 w 677"/>
                    <a:gd name="T13" fmla="*/ 347 h 697"/>
                    <a:gd name="T14" fmla="*/ 287 w 677"/>
                    <a:gd name="T15" fmla="*/ 379 h 697"/>
                    <a:gd name="T16" fmla="*/ 314 w 677"/>
                    <a:gd name="T17" fmla="*/ 422 h 697"/>
                    <a:gd name="T18" fmla="*/ 340 w 677"/>
                    <a:gd name="T19" fmla="*/ 439 h 697"/>
                    <a:gd name="T20" fmla="*/ 403 w 677"/>
                    <a:gd name="T21" fmla="*/ 476 h 697"/>
                    <a:gd name="T22" fmla="*/ 423 w 677"/>
                    <a:gd name="T23" fmla="*/ 496 h 697"/>
                    <a:gd name="T24" fmla="*/ 465 w 677"/>
                    <a:gd name="T25" fmla="*/ 537 h 697"/>
                    <a:gd name="T26" fmla="*/ 500 w 677"/>
                    <a:gd name="T27" fmla="*/ 547 h 697"/>
                    <a:gd name="T28" fmla="*/ 519 w 677"/>
                    <a:gd name="T29" fmla="*/ 587 h 697"/>
                    <a:gd name="T30" fmla="*/ 527 w 677"/>
                    <a:gd name="T31" fmla="*/ 633 h 697"/>
                    <a:gd name="T32" fmla="*/ 507 w 677"/>
                    <a:gd name="T33" fmla="*/ 655 h 697"/>
                    <a:gd name="T34" fmla="*/ 489 w 677"/>
                    <a:gd name="T35" fmla="*/ 693 h 697"/>
                    <a:gd name="T36" fmla="*/ 539 w 677"/>
                    <a:gd name="T37" fmla="*/ 668 h 697"/>
                    <a:gd name="T38" fmla="*/ 554 w 677"/>
                    <a:gd name="T39" fmla="*/ 648 h 697"/>
                    <a:gd name="T40" fmla="*/ 593 w 677"/>
                    <a:gd name="T41" fmla="*/ 626 h 697"/>
                    <a:gd name="T42" fmla="*/ 554 w 677"/>
                    <a:gd name="T43" fmla="*/ 559 h 697"/>
                    <a:gd name="T44" fmla="*/ 581 w 677"/>
                    <a:gd name="T45" fmla="*/ 518 h 697"/>
                    <a:gd name="T46" fmla="*/ 638 w 677"/>
                    <a:gd name="T47" fmla="*/ 533 h 697"/>
                    <a:gd name="T48" fmla="*/ 662 w 677"/>
                    <a:gd name="T49" fmla="*/ 569 h 697"/>
                    <a:gd name="T50" fmla="*/ 659 w 677"/>
                    <a:gd name="T51" fmla="*/ 518 h 697"/>
                    <a:gd name="T52" fmla="*/ 632 w 677"/>
                    <a:gd name="T53" fmla="*/ 493 h 697"/>
                    <a:gd name="T54" fmla="*/ 590 w 677"/>
                    <a:gd name="T55" fmla="*/ 464 h 697"/>
                    <a:gd name="T56" fmla="*/ 534 w 677"/>
                    <a:gd name="T57" fmla="*/ 444 h 697"/>
                    <a:gd name="T58" fmla="*/ 542 w 677"/>
                    <a:gd name="T59" fmla="*/ 410 h 697"/>
                    <a:gd name="T60" fmla="*/ 489 w 677"/>
                    <a:gd name="T61" fmla="*/ 400 h 697"/>
                    <a:gd name="T62" fmla="*/ 426 w 677"/>
                    <a:gd name="T63" fmla="*/ 353 h 697"/>
                    <a:gd name="T64" fmla="*/ 411 w 677"/>
                    <a:gd name="T65" fmla="*/ 315 h 697"/>
                    <a:gd name="T66" fmla="*/ 399 w 677"/>
                    <a:gd name="T67" fmla="*/ 283 h 697"/>
                    <a:gd name="T68" fmla="*/ 364 w 677"/>
                    <a:gd name="T69" fmla="*/ 239 h 697"/>
                    <a:gd name="T70" fmla="*/ 325 w 677"/>
                    <a:gd name="T71" fmla="*/ 182 h 697"/>
                    <a:gd name="T72" fmla="*/ 329 w 677"/>
                    <a:gd name="T73" fmla="*/ 139 h 697"/>
                    <a:gd name="T74" fmla="*/ 361 w 677"/>
                    <a:gd name="T75" fmla="*/ 124 h 697"/>
                    <a:gd name="T76" fmla="*/ 396 w 677"/>
                    <a:gd name="T77" fmla="*/ 111 h 697"/>
                    <a:gd name="T78" fmla="*/ 426 w 677"/>
                    <a:gd name="T79" fmla="*/ 121 h 697"/>
                    <a:gd name="T80" fmla="*/ 418 w 677"/>
                    <a:gd name="T81" fmla="*/ 79 h 697"/>
                    <a:gd name="T82" fmla="*/ 399 w 677"/>
                    <a:gd name="T83" fmla="*/ 57 h 697"/>
                    <a:gd name="T84" fmla="*/ 357 w 677"/>
                    <a:gd name="T85" fmla="*/ 32 h 697"/>
                    <a:gd name="T86" fmla="*/ 329 w 677"/>
                    <a:gd name="T87" fmla="*/ 3 h 697"/>
                    <a:gd name="T88" fmla="*/ 287 w 677"/>
                    <a:gd name="T89" fmla="*/ 3 h 697"/>
                    <a:gd name="T90" fmla="*/ 256 w 677"/>
                    <a:gd name="T91" fmla="*/ 10 h 697"/>
                    <a:gd name="T92" fmla="*/ 245 w 677"/>
                    <a:gd name="T93" fmla="*/ 28 h 697"/>
                    <a:gd name="T94" fmla="*/ 218 w 677"/>
                    <a:gd name="T95" fmla="*/ 28 h 697"/>
                    <a:gd name="T96" fmla="*/ 218 w 677"/>
                    <a:gd name="T97" fmla="*/ 54 h 697"/>
                    <a:gd name="T98" fmla="*/ 186 w 677"/>
                    <a:gd name="T99" fmla="*/ 44 h 697"/>
                    <a:gd name="T100" fmla="*/ 167 w 677"/>
                    <a:gd name="T101" fmla="*/ 44 h 697"/>
                    <a:gd name="T102" fmla="*/ 152 w 677"/>
                    <a:gd name="T103" fmla="*/ 67 h 697"/>
                    <a:gd name="T104" fmla="*/ 140 w 677"/>
                    <a:gd name="T105" fmla="*/ 57 h 697"/>
                    <a:gd name="T106" fmla="*/ 125 w 677"/>
                    <a:gd name="T107" fmla="*/ 38 h 697"/>
                    <a:gd name="T108" fmla="*/ 108 w 677"/>
                    <a:gd name="T109" fmla="*/ 35 h 697"/>
                    <a:gd name="T110" fmla="*/ 58 w 677"/>
                    <a:gd name="T111" fmla="*/ 54 h 697"/>
                    <a:gd name="T112" fmla="*/ 27 w 677"/>
                    <a:gd name="T113" fmla="*/ 60 h 697"/>
                    <a:gd name="T114" fmla="*/ 39 w 677"/>
                    <a:gd name="T115" fmla="*/ 92 h 697"/>
                    <a:gd name="T116" fmla="*/ 16 w 677"/>
                    <a:gd name="T117" fmla="*/ 104 h 697"/>
                    <a:gd name="T118" fmla="*/ 4 w 677"/>
                    <a:gd name="T119" fmla="*/ 118 h 697"/>
                    <a:gd name="T120" fmla="*/ 19 w 677"/>
                    <a:gd name="T121" fmla="*/ 139 h 697"/>
                    <a:gd name="T122" fmla="*/ 9 w 677"/>
                    <a:gd name="T123" fmla="*/ 165 h 697"/>
                    <a:gd name="T124" fmla="*/ 54 w 677"/>
                    <a:gd name="T125" fmla="*/ 193 h 69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77"/>
                    <a:gd name="T190" fmla="*/ 0 h 697"/>
                    <a:gd name="T191" fmla="*/ 677 w 677"/>
                    <a:gd name="T192" fmla="*/ 697 h 69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77" h="697">
                      <a:moveTo>
                        <a:pt x="27" y="222"/>
                      </a:moveTo>
                      <a:lnTo>
                        <a:pt x="36" y="215"/>
                      </a:lnTo>
                      <a:lnTo>
                        <a:pt x="43" y="215"/>
                      </a:lnTo>
                      <a:lnTo>
                        <a:pt x="58" y="210"/>
                      </a:lnTo>
                      <a:lnTo>
                        <a:pt x="63" y="210"/>
                      </a:lnTo>
                      <a:lnTo>
                        <a:pt x="66" y="207"/>
                      </a:lnTo>
                      <a:lnTo>
                        <a:pt x="78" y="203"/>
                      </a:lnTo>
                      <a:lnTo>
                        <a:pt x="86" y="193"/>
                      </a:lnTo>
                      <a:lnTo>
                        <a:pt x="101" y="187"/>
                      </a:lnTo>
                      <a:lnTo>
                        <a:pt x="105" y="182"/>
                      </a:lnTo>
                      <a:lnTo>
                        <a:pt x="113" y="175"/>
                      </a:lnTo>
                      <a:lnTo>
                        <a:pt x="132" y="190"/>
                      </a:lnTo>
                      <a:lnTo>
                        <a:pt x="144" y="193"/>
                      </a:lnTo>
                      <a:lnTo>
                        <a:pt x="152" y="197"/>
                      </a:lnTo>
                      <a:lnTo>
                        <a:pt x="159" y="200"/>
                      </a:lnTo>
                      <a:lnTo>
                        <a:pt x="170" y="210"/>
                      </a:lnTo>
                      <a:lnTo>
                        <a:pt x="182" y="207"/>
                      </a:lnTo>
                      <a:lnTo>
                        <a:pt x="186" y="219"/>
                      </a:lnTo>
                      <a:lnTo>
                        <a:pt x="186" y="225"/>
                      </a:lnTo>
                      <a:lnTo>
                        <a:pt x="194" y="235"/>
                      </a:lnTo>
                      <a:lnTo>
                        <a:pt x="197" y="251"/>
                      </a:lnTo>
                      <a:lnTo>
                        <a:pt x="206" y="264"/>
                      </a:lnTo>
                      <a:lnTo>
                        <a:pt x="213" y="286"/>
                      </a:lnTo>
                      <a:lnTo>
                        <a:pt x="206" y="301"/>
                      </a:lnTo>
                      <a:lnTo>
                        <a:pt x="213" y="304"/>
                      </a:lnTo>
                      <a:lnTo>
                        <a:pt x="218" y="304"/>
                      </a:lnTo>
                      <a:lnTo>
                        <a:pt x="221" y="308"/>
                      </a:lnTo>
                      <a:lnTo>
                        <a:pt x="221" y="311"/>
                      </a:lnTo>
                      <a:lnTo>
                        <a:pt x="221" y="315"/>
                      </a:lnTo>
                      <a:lnTo>
                        <a:pt x="224" y="321"/>
                      </a:lnTo>
                      <a:lnTo>
                        <a:pt x="241" y="340"/>
                      </a:lnTo>
                      <a:lnTo>
                        <a:pt x="236" y="340"/>
                      </a:lnTo>
                      <a:lnTo>
                        <a:pt x="236" y="343"/>
                      </a:lnTo>
                      <a:lnTo>
                        <a:pt x="251" y="343"/>
                      </a:lnTo>
                      <a:lnTo>
                        <a:pt x="251" y="347"/>
                      </a:lnTo>
                      <a:lnTo>
                        <a:pt x="256" y="347"/>
                      </a:lnTo>
                      <a:lnTo>
                        <a:pt x="260" y="350"/>
                      </a:lnTo>
                      <a:lnTo>
                        <a:pt x="263" y="362"/>
                      </a:lnTo>
                      <a:lnTo>
                        <a:pt x="271" y="372"/>
                      </a:lnTo>
                      <a:lnTo>
                        <a:pt x="287" y="379"/>
                      </a:lnTo>
                      <a:lnTo>
                        <a:pt x="295" y="394"/>
                      </a:lnTo>
                      <a:lnTo>
                        <a:pt x="302" y="400"/>
                      </a:lnTo>
                      <a:lnTo>
                        <a:pt x="302" y="407"/>
                      </a:lnTo>
                      <a:lnTo>
                        <a:pt x="314" y="416"/>
                      </a:lnTo>
                      <a:lnTo>
                        <a:pt x="314" y="422"/>
                      </a:lnTo>
                      <a:lnTo>
                        <a:pt x="325" y="429"/>
                      </a:lnTo>
                      <a:lnTo>
                        <a:pt x="337" y="429"/>
                      </a:lnTo>
                      <a:lnTo>
                        <a:pt x="337" y="432"/>
                      </a:lnTo>
                      <a:lnTo>
                        <a:pt x="340" y="436"/>
                      </a:lnTo>
                      <a:lnTo>
                        <a:pt x="340" y="439"/>
                      </a:lnTo>
                      <a:lnTo>
                        <a:pt x="349" y="448"/>
                      </a:lnTo>
                      <a:lnTo>
                        <a:pt x="364" y="444"/>
                      </a:lnTo>
                      <a:lnTo>
                        <a:pt x="384" y="448"/>
                      </a:lnTo>
                      <a:lnTo>
                        <a:pt x="399" y="473"/>
                      </a:lnTo>
                      <a:lnTo>
                        <a:pt x="403" y="476"/>
                      </a:lnTo>
                      <a:lnTo>
                        <a:pt x="406" y="483"/>
                      </a:lnTo>
                      <a:lnTo>
                        <a:pt x="415" y="480"/>
                      </a:lnTo>
                      <a:lnTo>
                        <a:pt x="423" y="480"/>
                      </a:lnTo>
                      <a:lnTo>
                        <a:pt x="426" y="493"/>
                      </a:lnTo>
                      <a:lnTo>
                        <a:pt x="423" y="496"/>
                      </a:lnTo>
                      <a:lnTo>
                        <a:pt x="441" y="496"/>
                      </a:lnTo>
                      <a:lnTo>
                        <a:pt x="450" y="505"/>
                      </a:lnTo>
                      <a:lnTo>
                        <a:pt x="457" y="515"/>
                      </a:lnTo>
                      <a:lnTo>
                        <a:pt x="453" y="533"/>
                      </a:lnTo>
                      <a:lnTo>
                        <a:pt x="465" y="537"/>
                      </a:lnTo>
                      <a:lnTo>
                        <a:pt x="468" y="540"/>
                      </a:lnTo>
                      <a:lnTo>
                        <a:pt x="473" y="543"/>
                      </a:lnTo>
                      <a:lnTo>
                        <a:pt x="495" y="540"/>
                      </a:lnTo>
                      <a:lnTo>
                        <a:pt x="495" y="543"/>
                      </a:lnTo>
                      <a:lnTo>
                        <a:pt x="500" y="547"/>
                      </a:lnTo>
                      <a:lnTo>
                        <a:pt x="500" y="559"/>
                      </a:lnTo>
                      <a:lnTo>
                        <a:pt x="504" y="559"/>
                      </a:lnTo>
                      <a:lnTo>
                        <a:pt x="504" y="572"/>
                      </a:lnTo>
                      <a:lnTo>
                        <a:pt x="507" y="579"/>
                      </a:lnTo>
                      <a:lnTo>
                        <a:pt x="519" y="587"/>
                      </a:lnTo>
                      <a:lnTo>
                        <a:pt x="516" y="591"/>
                      </a:lnTo>
                      <a:lnTo>
                        <a:pt x="522" y="604"/>
                      </a:lnTo>
                      <a:lnTo>
                        <a:pt x="519" y="611"/>
                      </a:lnTo>
                      <a:lnTo>
                        <a:pt x="522" y="626"/>
                      </a:lnTo>
                      <a:lnTo>
                        <a:pt x="527" y="633"/>
                      </a:lnTo>
                      <a:lnTo>
                        <a:pt x="519" y="636"/>
                      </a:lnTo>
                      <a:lnTo>
                        <a:pt x="516" y="644"/>
                      </a:lnTo>
                      <a:lnTo>
                        <a:pt x="507" y="644"/>
                      </a:lnTo>
                      <a:lnTo>
                        <a:pt x="507" y="648"/>
                      </a:lnTo>
                      <a:lnTo>
                        <a:pt x="507" y="655"/>
                      </a:lnTo>
                      <a:lnTo>
                        <a:pt x="500" y="665"/>
                      </a:lnTo>
                      <a:lnTo>
                        <a:pt x="500" y="668"/>
                      </a:lnTo>
                      <a:lnTo>
                        <a:pt x="492" y="673"/>
                      </a:lnTo>
                      <a:lnTo>
                        <a:pt x="492" y="683"/>
                      </a:lnTo>
                      <a:lnTo>
                        <a:pt x="489" y="693"/>
                      </a:lnTo>
                      <a:lnTo>
                        <a:pt x="500" y="697"/>
                      </a:lnTo>
                      <a:lnTo>
                        <a:pt x="519" y="693"/>
                      </a:lnTo>
                      <a:lnTo>
                        <a:pt x="522" y="680"/>
                      </a:lnTo>
                      <a:lnTo>
                        <a:pt x="527" y="680"/>
                      </a:lnTo>
                      <a:lnTo>
                        <a:pt x="539" y="668"/>
                      </a:lnTo>
                      <a:lnTo>
                        <a:pt x="542" y="673"/>
                      </a:lnTo>
                      <a:lnTo>
                        <a:pt x="551" y="665"/>
                      </a:lnTo>
                      <a:lnTo>
                        <a:pt x="551" y="661"/>
                      </a:lnTo>
                      <a:lnTo>
                        <a:pt x="551" y="658"/>
                      </a:lnTo>
                      <a:lnTo>
                        <a:pt x="554" y="648"/>
                      </a:lnTo>
                      <a:lnTo>
                        <a:pt x="554" y="636"/>
                      </a:lnTo>
                      <a:lnTo>
                        <a:pt x="561" y="633"/>
                      </a:lnTo>
                      <a:lnTo>
                        <a:pt x="578" y="629"/>
                      </a:lnTo>
                      <a:lnTo>
                        <a:pt x="585" y="629"/>
                      </a:lnTo>
                      <a:lnTo>
                        <a:pt x="593" y="626"/>
                      </a:lnTo>
                      <a:lnTo>
                        <a:pt x="590" y="611"/>
                      </a:lnTo>
                      <a:lnTo>
                        <a:pt x="593" y="591"/>
                      </a:lnTo>
                      <a:lnTo>
                        <a:pt x="569" y="575"/>
                      </a:lnTo>
                      <a:lnTo>
                        <a:pt x="554" y="569"/>
                      </a:lnTo>
                      <a:lnTo>
                        <a:pt x="554" y="559"/>
                      </a:lnTo>
                      <a:lnTo>
                        <a:pt x="558" y="547"/>
                      </a:lnTo>
                      <a:lnTo>
                        <a:pt x="558" y="543"/>
                      </a:lnTo>
                      <a:lnTo>
                        <a:pt x="573" y="530"/>
                      </a:lnTo>
                      <a:lnTo>
                        <a:pt x="578" y="522"/>
                      </a:lnTo>
                      <a:lnTo>
                        <a:pt x="581" y="518"/>
                      </a:lnTo>
                      <a:lnTo>
                        <a:pt x="590" y="511"/>
                      </a:lnTo>
                      <a:lnTo>
                        <a:pt x="596" y="511"/>
                      </a:lnTo>
                      <a:lnTo>
                        <a:pt x="600" y="522"/>
                      </a:lnTo>
                      <a:lnTo>
                        <a:pt x="617" y="525"/>
                      </a:lnTo>
                      <a:lnTo>
                        <a:pt x="638" y="533"/>
                      </a:lnTo>
                      <a:lnTo>
                        <a:pt x="643" y="540"/>
                      </a:lnTo>
                      <a:lnTo>
                        <a:pt x="650" y="547"/>
                      </a:lnTo>
                      <a:lnTo>
                        <a:pt x="647" y="554"/>
                      </a:lnTo>
                      <a:lnTo>
                        <a:pt x="655" y="562"/>
                      </a:lnTo>
                      <a:lnTo>
                        <a:pt x="662" y="569"/>
                      </a:lnTo>
                      <a:lnTo>
                        <a:pt x="670" y="565"/>
                      </a:lnTo>
                      <a:lnTo>
                        <a:pt x="674" y="554"/>
                      </a:lnTo>
                      <a:lnTo>
                        <a:pt x="677" y="547"/>
                      </a:lnTo>
                      <a:lnTo>
                        <a:pt x="674" y="530"/>
                      </a:lnTo>
                      <a:lnTo>
                        <a:pt x="659" y="518"/>
                      </a:lnTo>
                      <a:lnTo>
                        <a:pt x="643" y="501"/>
                      </a:lnTo>
                      <a:lnTo>
                        <a:pt x="647" y="501"/>
                      </a:lnTo>
                      <a:lnTo>
                        <a:pt x="643" y="496"/>
                      </a:lnTo>
                      <a:lnTo>
                        <a:pt x="635" y="493"/>
                      </a:lnTo>
                      <a:lnTo>
                        <a:pt x="632" y="493"/>
                      </a:lnTo>
                      <a:lnTo>
                        <a:pt x="620" y="486"/>
                      </a:lnTo>
                      <a:lnTo>
                        <a:pt x="617" y="486"/>
                      </a:lnTo>
                      <a:lnTo>
                        <a:pt x="608" y="473"/>
                      </a:lnTo>
                      <a:lnTo>
                        <a:pt x="596" y="473"/>
                      </a:lnTo>
                      <a:lnTo>
                        <a:pt x="590" y="464"/>
                      </a:lnTo>
                      <a:lnTo>
                        <a:pt x="581" y="464"/>
                      </a:lnTo>
                      <a:lnTo>
                        <a:pt x="573" y="458"/>
                      </a:lnTo>
                      <a:lnTo>
                        <a:pt x="561" y="454"/>
                      </a:lnTo>
                      <a:lnTo>
                        <a:pt x="554" y="448"/>
                      </a:lnTo>
                      <a:lnTo>
                        <a:pt x="534" y="444"/>
                      </a:lnTo>
                      <a:lnTo>
                        <a:pt x="531" y="436"/>
                      </a:lnTo>
                      <a:lnTo>
                        <a:pt x="522" y="436"/>
                      </a:lnTo>
                      <a:lnTo>
                        <a:pt x="522" y="429"/>
                      </a:lnTo>
                      <a:lnTo>
                        <a:pt x="531" y="426"/>
                      </a:lnTo>
                      <a:lnTo>
                        <a:pt x="542" y="410"/>
                      </a:lnTo>
                      <a:lnTo>
                        <a:pt x="539" y="407"/>
                      </a:lnTo>
                      <a:lnTo>
                        <a:pt x="534" y="404"/>
                      </a:lnTo>
                      <a:lnTo>
                        <a:pt x="522" y="404"/>
                      </a:lnTo>
                      <a:lnTo>
                        <a:pt x="519" y="404"/>
                      </a:lnTo>
                      <a:lnTo>
                        <a:pt x="489" y="400"/>
                      </a:lnTo>
                      <a:lnTo>
                        <a:pt x="453" y="382"/>
                      </a:lnTo>
                      <a:lnTo>
                        <a:pt x="450" y="375"/>
                      </a:lnTo>
                      <a:lnTo>
                        <a:pt x="435" y="362"/>
                      </a:lnTo>
                      <a:lnTo>
                        <a:pt x="430" y="353"/>
                      </a:lnTo>
                      <a:lnTo>
                        <a:pt x="426" y="353"/>
                      </a:lnTo>
                      <a:lnTo>
                        <a:pt x="411" y="340"/>
                      </a:lnTo>
                      <a:lnTo>
                        <a:pt x="411" y="336"/>
                      </a:lnTo>
                      <a:lnTo>
                        <a:pt x="411" y="321"/>
                      </a:lnTo>
                      <a:lnTo>
                        <a:pt x="411" y="318"/>
                      </a:lnTo>
                      <a:lnTo>
                        <a:pt x="411" y="315"/>
                      </a:lnTo>
                      <a:lnTo>
                        <a:pt x="406" y="311"/>
                      </a:lnTo>
                      <a:lnTo>
                        <a:pt x="406" y="308"/>
                      </a:lnTo>
                      <a:lnTo>
                        <a:pt x="406" y="304"/>
                      </a:lnTo>
                      <a:lnTo>
                        <a:pt x="403" y="286"/>
                      </a:lnTo>
                      <a:lnTo>
                        <a:pt x="399" y="283"/>
                      </a:lnTo>
                      <a:lnTo>
                        <a:pt x="396" y="264"/>
                      </a:lnTo>
                      <a:lnTo>
                        <a:pt x="379" y="257"/>
                      </a:lnTo>
                      <a:lnTo>
                        <a:pt x="367" y="247"/>
                      </a:lnTo>
                      <a:lnTo>
                        <a:pt x="364" y="244"/>
                      </a:lnTo>
                      <a:lnTo>
                        <a:pt x="364" y="239"/>
                      </a:lnTo>
                      <a:lnTo>
                        <a:pt x="346" y="235"/>
                      </a:lnTo>
                      <a:lnTo>
                        <a:pt x="337" y="225"/>
                      </a:lnTo>
                      <a:lnTo>
                        <a:pt x="334" y="222"/>
                      </a:lnTo>
                      <a:lnTo>
                        <a:pt x="322" y="187"/>
                      </a:lnTo>
                      <a:lnTo>
                        <a:pt x="325" y="182"/>
                      </a:lnTo>
                      <a:lnTo>
                        <a:pt x="325" y="171"/>
                      </a:lnTo>
                      <a:lnTo>
                        <a:pt x="340" y="165"/>
                      </a:lnTo>
                      <a:lnTo>
                        <a:pt x="337" y="158"/>
                      </a:lnTo>
                      <a:lnTo>
                        <a:pt x="334" y="158"/>
                      </a:lnTo>
                      <a:lnTo>
                        <a:pt x="329" y="139"/>
                      </a:lnTo>
                      <a:lnTo>
                        <a:pt x="322" y="139"/>
                      </a:lnTo>
                      <a:lnTo>
                        <a:pt x="325" y="133"/>
                      </a:lnTo>
                      <a:lnTo>
                        <a:pt x="340" y="121"/>
                      </a:lnTo>
                      <a:lnTo>
                        <a:pt x="349" y="124"/>
                      </a:lnTo>
                      <a:lnTo>
                        <a:pt x="361" y="124"/>
                      </a:lnTo>
                      <a:lnTo>
                        <a:pt x="367" y="118"/>
                      </a:lnTo>
                      <a:lnTo>
                        <a:pt x="384" y="118"/>
                      </a:lnTo>
                      <a:lnTo>
                        <a:pt x="384" y="111"/>
                      </a:lnTo>
                      <a:lnTo>
                        <a:pt x="388" y="107"/>
                      </a:lnTo>
                      <a:lnTo>
                        <a:pt x="396" y="111"/>
                      </a:lnTo>
                      <a:lnTo>
                        <a:pt x="406" y="114"/>
                      </a:lnTo>
                      <a:lnTo>
                        <a:pt x="406" y="107"/>
                      </a:lnTo>
                      <a:lnTo>
                        <a:pt x="418" y="114"/>
                      </a:lnTo>
                      <a:lnTo>
                        <a:pt x="415" y="124"/>
                      </a:lnTo>
                      <a:lnTo>
                        <a:pt x="426" y="121"/>
                      </a:lnTo>
                      <a:lnTo>
                        <a:pt x="423" y="118"/>
                      </a:lnTo>
                      <a:lnTo>
                        <a:pt x="426" y="111"/>
                      </a:lnTo>
                      <a:lnTo>
                        <a:pt x="406" y="104"/>
                      </a:lnTo>
                      <a:lnTo>
                        <a:pt x="411" y="89"/>
                      </a:lnTo>
                      <a:lnTo>
                        <a:pt x="418" y="79"/>
                      </a:lnTo>
                      <a:lnTo>
                        <a:pt x="415" y="76"/>
                      </a:lnTo>
                      <a:lnTo>
                        <a:pt x="406" y="76"/>
                      </a:lnTo>
                      <a:lnTo>
                        <a:pt x="399" y="72"/>
                      </a:lnTo>
                      <a:lnTo>
                        <a:pt x="396" y="64"/>
                      </a:lnTo>
                      <a:lnTo>
                        <a:pt x="399" y="57"/>
                      </a:lnTo>
                      <a:lnTo>
                        <a:pt x="406" y="47"/>
                      </a:lnTo>
                      <a:lnTo>
                        <a:pt x="376" y="44"/>
                      </a:lnTo>
                      <a:lnTo>
                        <a:pt x="376" y="38"/>
                      </a:lnTo>
                      <a:lnTo>
                        <a:pt x="364" y="32"/>
                      </a:lnTo>
                      <a:lnTo>
                        <a:pt x="357" y="32"/>
                      </a:lnTo>
                      <a:lnTo>
                        <a:pt x="349" y="25"/>
                      </a:lnTo>
                      <a:lnTo>
                        <a:pt x="340" y="15"/>
                      </a:lnTo>
                      <a:lnTo>
                        <a:pt x="334" y="15"/>
                      </a:lnTo>
                      <a:lnTo>
                        <a:pt x="337" y="3"/>
                      </a:lnTo>
                      <a:lnTo>
                        <a:pt x="329" y="3"/>
                      </a:lnTo>
                      <a:lnTo>
                        <a:pt x="325" y="3"/>
                      </a:lnTo>
                      <a:lnTo>
                        <a:pt x="307" y="3"/>
                      </a:lnTo>
                      <a:lnTo>
                        <a:pt x="302" y="0"/>
                      </a:lnTo>
                      <a:lnTo>
                        <a:pt x="295" y="0"/>
                      </a:lnTo>
                      <a:lnTo>
                        <a:pt x="287" y="3"/>
                      </a:lnTo>
                      <a:lnTo>
                        <a:pt x="280" y="3"/>
                      </a:lnTo>
                      <a:lnTo>
                        <a:pt x="275" y="3"/>
                      </a:lnTo>
                      <a:lnTo>
                        <a:pt x="271" y="15"/>
                      </a:lnTo>
                      <a:lnTo>
                        <a:pt x="251" y="15"/>
                      </a:lnTo>
                      <a:lnTo>
                        <a:pt x="256" y="10"/>
                      </a:lnTo>
                      <a:lnTo>
                        <a:pt x="248" y="3"/>
                      </a:lnTo>
                      <a:lnTo>
                        <a:pt x="241" y="6"/>
                      </a:lnTo>
                      <a:lnTo>
                        <a:pt x="241" y="15"/>
                      </a:lnTo>
                      <a:lnTo>
                        <a:pt x="241" y="25"/>
                      </a:lnTo>
                      <a:lnTo>
                        <a:pt x="245" y="28"/>
                      </a:lnTo>
                      <a:lnTo>
                        <a:pt x="236" y="32"/>
                      </a:lnTo>
                      <a:lnTo>
                        <a:pt x="229" y="28"/>
                      </a:lnTo>
                      <a:lnTo>
                        <a:pt x="233" y="25"/>
                      </a:lnTo>
                      <a:lnTo>
                        <a:pt x="224" y="25"/>
                      </a:lnTo>
                      <a:lnTo>
                        <a:pt x="218" y="28"/>
                      </a:lnTo>
                      <a:lnTo>
                        <a:pt x="213" y="35"/>
                      </a:lnTo>
                      <a:lnTo>
                        <a:pt x="221" y="38"/>
                      </a:lnTo>
                      <a:lnTo>
                        <a:pt x="218" y="47"/>
                      </a:lnTo>
                      <a:lnTo>
                        <a:pt x="221" y="50"/>
                      </a:lnTo>
                      <a:lnTo>
                        <a:pt x="218" y="54"/>
                      </a:lnTo>
                      <a:lnTo>
                        <a:pt x="209" y="54"/>
                      </a:lnTo>
                      <a:lnTo>
                        <a:pt x="206" y="50"/>
                      </a:lnTo>
                      <a:lnTo>
                        <a:pt x="206" y="44"/>
                      </a:lnTo>
                      <a:lnTo>
                        <a:pt x="197" y="44"/>
                      </a:lnTo>
                      <a:lnTo>
                        <a:pt x="186" y="44"/>
                      </a:lnTo>
                      <a:lnTo>
                        <a:pt x="179" y="44"/>
                      </a:lnTo>
                      <a:lnTo>
                        <a:pt x="179" y="35"/>
                      </a:lnTo>
                      <a:lnTo>
                        <a:pt x="174" y="32"/>
                      </a:lnTo>
                      <a:lnTo>
                        <a:pt x="170" y="32"/>
                      </a:lnTo>
                      <a:lnTo>
                        <a:pt x="167" y="44"/>
                      </a:lnTo>
                      <a:lnTo>
                        <a:pt x="170" y="47"/>
                      </a:lnTo>
                      <a:lnTo>
                        <a:pt x="164" y="54"/>
                      </a:lnTo>
                      <a:lnTo>
                        <a:pt x="159" y="57"/>
                      </a:lnTo>
                      <a:lnTo>
                        <a:pt x="152" y="60"/>
                      </a:lnTo>
                      <a:lnTo>
                        <a:pt x="152" y="67"/>
                      </a:lnTo>
                      <a:lnTo>
                        <a:pt x="152" y="76"/>
                      </a:lnTo>
                      <a:lnTo>
                        <a:pt x="147" y="79"/>
                      </a:lnTo>
                      <a:lnTo>
                        <a:pt x="140" y="72"/>
                      </a:lnTo>
                      <a:lnTo>
                        <a:pt x="135" y="64"/>
                      </a:lnTo>
                      <a:lnTo>
                        <a:pt x="140" y="57"/>
                      </a:lnTo>
                      <a:lnTo>
                        <a:pt x="128" y="54"/>
                      </a:lnTo>
                      <a:lnTo>
                        <a:pt x="125" y="50"/>
                      </a:lnTo>
                      <a:lnTo>
                        <a:pt x="120" y="47"/>
                      </a:lnTo>
                      <a:lnTo>
                        <a:pt x="120" y="44"/>
                      </a:lnTo>
                      <a:lnTo>
                        <a:pt x="125" y="38"/>
                      </a:lnTo>
                      <a:lnTo>
                        <a:pt x="128" y="25"/>
                      </a:lnTo>
                      <a:lnTo>
                        <a:pt x="128" y="22"/>
                      </a:lnTo>
                      <a:lnTo>
                        <a:pt x="120" y="28"/>
                      </a:lnTo>
                      <a:lnTo>
                        <a:pt x="113" y="35"/>
                      </a:lnTo>
                      <a:lnTo>
                        <a:pt x="108" y="35"/>
                      </a:lnTo>
                      <a:lnTo>
                        <a:pt x="101" y="44"/>
                      </a:lnTo>
                      <a:lnTo>
                        <a:pt x="93" y="47"/>
                      </a:lnTo>
                      <a:lnTo>
                        <a:pt x="86" y="57"/>
                      </a:lnTo>
                      <a:lnTo>
                        <a:pt x="69" y="54"/>
                      </a:lnTo>
                      <a:lnTo>
                        <a:pt x="58" y="54"/>
                      </a:lnTo>
                      <a:lnTo>
                        <a:pt x="54" y="54"/>
                      </a:lnTo>
                      <a:lnTo>
                        <a:pt x="48" y="57"/>
                      </a:lnTo>
                      <a:lnTo>
                        <a:pt x="43" y="57"/>
                      </a:lnTo>
                      <a:lnTo>
                        <a:pt x="39" y="54"/>
                      </a:lnTo>
                      <a:lnTo>
                        <a:pt x="27" y="60"/>
                      </a:lnTo>
                      <a:lnTo>
                        <a:pt x="19" y="72"/>
                      </a:lnTo>
                      <a:lnTo>
                        <a:pt x="31" y="76"/>
                      </a:lnTo>
                      <a:lnTo>
                        <a:pt x="31" y="86"/>
                      </a:lnTo>
                      <a:lnTo>
                        <a:pt x="36" y="86"/>
                      </a:lnTo>
                      <a:lnTo>
                        <a:pt x="39" y="92"/>
                      </a:lnTo>
                      <a:lnTo>
                        <a:pt x="36" y="96"/>
                      </a:lnTo>
                      <a:lnTo>
                        <a:pt x="36" y="101"/>
                      </a:lnTo>
                      <a:lnTo>
                        <a:pt x="31" y="101"/>
                      </a:lnTo>
                      <a:lnTo>
                        <a:pt x="19" y="101"/>
                      </a:lnTo>
                      <a:lnTo>
                        <a:pt x="16" y="104"/>
                      </a:lnTo>
                      <a:lnTo>
                        <a:pt x="12" y="104"/>
                      </a:lnTo>
                      <a:lnTo>
                        <a:pt x="9" y="107"/>
                      </a:lnTo>
                      <a:lnTo>
                        <a:pt x="0" y="107"/>
                      </a:lnTo>
                      <a:lnTo>
                        <a:pt x="0" y="114"/>
                      </a:lnTo>
                      <a:lnTo>
                        <a:pt x="4" y="118"/>
                      </a:lnTo>
                      <a:lnTo>
                        <a:pt x="9" y="118"/>
                      </a:lnTo>
                      <a:lnTo>
                        <a:pt x="4" y="124"/>
                      </a:lnTo>
                      <a:lnTo>
                        <a:pt x="9" y="136"/>
                      </a:lnTo>
                      <a:lnTo>
                        <a:pt x="16" y="136"/>
                      </a:lnTo>
                      <a:lnTo>
                        <a:pt x="19" y="139"/>
                      </a:lnTo>
                      <a:lnTo>
                        <a:pt x="19" y="146"/>
                      </a:lnTo>
                      <a:lnTo>
                        <a:pt x="12" y="146"/>
                      </a:lnTo>
                      <a:lnTo>
                        <a:pt x="9" y="153"/>
                      </a:lnTo>
                      <a:lnTo>
                        <a:pt x="12" y="161"/>
                      </a:lnTo>
                      <a:lnTo>
                        <a:pt x="9" y="165"/>
                      </a:lnTo>
                      <a:lnTo>
                        <a:pt x="24" y="182"/>
                      </a:lnTo>
                      <a:lnTo>
                        <a:pt x="31" y="187"/>
                      </a:lnTo>
                      <a:lnTo>
                        <a:pt x="36" y="193"/>
                      </a:lnTo>
                      <a:lnTo>
                        <a:pt x="54" y="190"/>
                      </a:lnTo>
                      <a:lnTo>
                        <a:pt x="54" y="193"/>
                      </a:lnTo>
                      <a:lnTo>
                        <a:pt x="51" y="203"/>
                      </a:lnTo>
                      <a:lnTo>
                        <a:pt x="39" y="207"/>
                      </a:lnTo>
                      <a:lnTo>
                        <a:pt x="31" y="210"/>
                      </a:lnTo>
                      <a:lnTo>
                        <a:pt x="27" y="222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31" name="Group 445"/>
              <p:cNvGrpSpPr>
                <a:grpSpLocks/>
              </p:cNvGrpSpPr>
              <p:nvPr/>
            </p:nvGrpSpPr>
            <p:grpSpPr bwMode="auto">
              <a:xfrm>
                <a:off x="4319" y="7548"/>
                <a:ext cx="323" cy="190"/>
                <a:chOff x="2360" y="3557"/>
                <a:chExt cx="209" cy="130"/>
              </a:xfrm>
            </p:grpSpPr>
            <p:sp>
              <p:nvSpPr>
                <p:cNvPr id="24072" name="Freeform 447"/>
                <p:cNvSpPr>
                  <a:spLocks/>
                </p:cNvSpPr>
                <p:nvPr/>
              </p:nvSpPr>
              <p:spPr bwMode="auto">
                <a:xfrm>
                  <a:off x="2360" y="3557"/>
                  <a:ext cx="209" cy="130"/>
                </a:xfrm>
                <a:custGeom>
                  <a:avLst/>
                  <a:gdLst>
                    <a:gd name="T0" fmla="*/ 19 w 209"/>
                    <a:gd name="T1" fmla="*/ 0 h 130"/>
                    <a:gd name="T2" fmla="*/ 31 w 209"/>
                    <a:gd name="T3" fmla="*/ 4 h 130"/>
                    <a:gd name="T4" fmla="*/ 31 w 209"/>
                    <a:gd name="T5" fmla="*/ 10 h 130"/>
                    <a:gd name="T6" fmla="*/ 36 w 209"/>
                    <a:gd name="T7" fmla="*/ 15 h 130"/>
                    <a:gd name="T8" fmla="*/ 39 w 209"/>
                    <a:gd name="T9" fmla="*/ 15 h 130"/>
                    <a:gd name="T10" fmla="*/ 42 w 209"/>
                    <a:gd name="T11" fmla="*/ 15 h 130"/>
                    <a:gd name="T12" fmla="*/ 42 w 209"/>
                    <a:gd name="T13" fmla="*/ 10 h 130"/>
                    <a:gd name="T14" fmla="*/ 47 w 209"/>
                    <a:gd name="T15" fmla="*/ 7 h 130"/>
                    <a:gd name="T16" fmla="*/ 51 w 209"/>
                    <a:gd name="T17" fmla="*/ 4 h 130"/>
                    <a:gd name="T18" fmla="*/ 57 w 209"/>
                    <a:gd name="T19" fmla="*/ 7 h 130"/>
                    <a:gd name="T20" fmla="*/ 63 w 209"/>
                    <a:gd name="T21" fmla="*/ 7 h 130"/>
                    <a:gd name="T22" fmla="*/ 74 w 209"/>
                    <a:gd name="T23" fmla="*/ 15 h 130"/>
                    <a:gd name="T24" fmla="*/ 81 w 209"/>
                    <a:gd name="T25" fmla="*/ 22 h 130"/>
                    <a:gd name="T26" fmla="*/ 93 w 209"/>
                    <a:gd name="T27" fmla="*/ 26 h 130"/>
                    <a:gd name="T28" fmla="*/ 101 w 209"/>
                    <a:gd name="T29" fmla="*/ 22 h 130"/>
                    <a:gd name="T30" fmla="*/ 108 w 209"/>
                    <a:gd name="T31" fmla="*/ 26 h 130"/>
                    <a:gd name="T32" fmla="*/ 120 w 209"/>
                    <a:gd name="T33" fmla="*/ 22 h 130"/>
                    <a:gd name="T34" fmla="*/ 135 w 209"/>
                    <a:gd name="T35" fmla="*/ 26 h 130"/>
                    <a:gd name="T36" fmla="*/ 143 w 209"/>
                    <a:gd name="T37" fmla="*/ 19 h 130"/>
                    <a:gd name="T38" fmla="*/ 147 w 209"/>
                    <a:gd name="T39" fmla="*/ 22 h 130"/>
                    <a:gd name="T40" fmla="*/ 147 w 209"/>
                    <a:gd name="T41" fmla="*/ 19 h 130"/>
                    <a:gd name="T42" fmla="*/ 158 w 209"/>
                    <a:gd name="T43" fmla="*/ 15 h 130"/>
                    <a:gd name="T44" fmla="*/ 179 w 209"/>
                    <a:gd name="T45" fmla="*/ 19 h 130"/>
                    <a:gd name="T46" fmla="*/ 179 w 209"/>
                    <a:gd name="T47" fmla="*/ 15 h 130"/>
                    <a:gd name="T48" fmla="*/ 179 w 209"/>
                    <a:gd name="T49" fmla="*/ 7 h 130"/>
                    <a:gd name="T50" fmla="*/ 182 w 209"/>
                    <a:gd name="T51" fmla="*/ 7 h 130"/>
                    <a:gd name="T52" fmla="*/ 190 w 209"/>
                    <a:gd name="T53" fmla="*/ 7 h 130"/>
                    <a:gd name="T54" fmla="*/ 194 w 209"/>
                    <a:gd name="T55" fmla="*/ 4 h 130"/>
                    <a:gd name="T56" fmla="*/ 209 w 209"/>
                    <a:gd name="T57" fmla="*/ 4 h 130"/>
                    <a:gd name="T58" fmla="*/ 201 w 209"/>
                    <a:gd name="T59" fmla="*/ 19 h 130"/>
                    <a:gd name="T60" fmla="*/ 194 w 209"/>
                    <a:gd name="T61" fmla="*/ 29 h 130"/>
                    <a:gd name="T62" fmla="*/ 190 w 209"/>
                    <a:gd name="T63" fmla="*/ 36 h 130"/>
                    <a:gd name="T64" fmla="*/ 182 w 209"/>
                    <a:gd name="T65" fmla="*/ 41 h 130"/>
                    <a:gd name="T66" fmla="*/ 182 w 209"/>
                    <a:gd name="T67" fmla="*/ 47 h 130"/>
                    <a:gd name="T68" fmla="*/ 174 w 209"/>
                    <a:gd name="T69" fmla="*/ 58 h 130"/>
                    <a:gd name="T70" fmla="*/ 174 w 209"/>
                    <a:gd name="T71" fmla="*/ 64 h 130"/>
                    <a:gd name="T72" fmla="*/ 167 w 209"/>
                    <a:gd name="T73" fmla="*/ 79 h 130"/>
                    <a:gd name="T74" fmla="*/ 174 w 209"/>
                    <a:gd name="T75" fmla="*/ 79 h 130"/>
                    <a:gd name="T76" fmla="*/ 174 w 209"/>
                    <a:gd name="T77" fmla="*/ 83 h 130"/>
                    <a:gd name="T78" fmla="*/ 174 w 209"/>
                    <a:gd name="T79" fmla="*/ 90 h 130"/>
                    <a:gd name="T80" fmla="*/ 179 w 209"/>
                    <a:gd name="T81" fmla="*/ 101 h 130"/>
                    <a:gd name="T82" fmla="*/ 174 w 209"/>
                    <a:gd name="T83" fmla="*/ 108 h 130"/>
                    <a:gd name="T84" fmla="*/ 162 w 209"/>
                    <a:gd name="T85" fmla="*/ 123 h 130"/>
                    <a:gd name="T86" fmla="*/ 167 w 209"/>
                    <a:gd name="T87" fmla="*/ 130 h 130"/>
                    <a:gd name="T88" fmla="*/ 140 w 209"/>
                    <a:gd name="T89" fmla="*/ 127 h 130"/>
                    <a:gd name="T90" fmla="*/ 135 w 209"/>
                    <a:gd name="T91" fmla="*/ 120 h 130"/>
                    <a:gd name="T92" fmla="*/ 128 w 209"/>
                    <a:gd name="T93" fmla="*/ 120 h 130"/>
                    <a:gd name="T94" fmla="*/ 116 w 209"/>
                    <a:gd name="T95" fmla="*/ 101 h 130"/>
                    <a:gd name="T96" fmla="*/ 101 w 209"/>
                    <a:gd name="T97" fmla="*/ 95 h 130"/>
                    <a:gd name="T98" fmla="*/ 86 w 209"/>
                    <a:gd name="T99" fmla="*/ 95 h 130"/>
                    <a:gd name="T100" fmla="*/ 74 w 209"/>
                    <a:gd name="T101" fmla="*/ 79 h 130"/>
                    <a:gd name="T102" fmla="*/ 63 w 209"/>
                    <a:gd name="T103" fmla="*/ 76 h 130"/>
                    <a:gd name="T104" fmla="*/ 47 w 209"/>
                    <a:gd name="T105" fmla="*/ 58 h 130"/>
                    <a:gd name="T106" fmla="*/ 31 w 209"/>
                    <a:gd name="T107" fmla="*/ 54 h 130"/>
                    <a:gd name="T108" fmla="*/ 24 w 209"/>
                    <a:gd name="T109" fmla="*/ 51 h 130"/>
                    <a:gd name="T110" fmla="*/ 15 w 209"/>
                    <a:gd name="T111" fmla="*/ 51 h 130"/>
                    <a:gd name="T112" fmla="*/ 0 w 209"/>
                    <a:gd name="T113" fmla="*/ 36 h 130"/>
                    <a:gd name="T114" fmla="*/ 9 w 209"/>
                    <a:gd name="T115" fmla="*/ 15 h 130"/>
                    <a:gd name="T116" fmla="*/ 15 w 209"/>
                    <a:gd name="T117" fmla="*/ 10 h 130"/>
                    <a:gd name="T118" fmla="*/ 19 w 209"/>
                    <a:gd name="T119" fmla="*/ 0 h 13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09"/>
                    <a:gd name="T181" fmla="*/ 0 h 130"/>
                    <a:gd name="T182" fmla="*/ 209 w 209"/>
                    <a:gd name="T183" fmla="*/ 130 h 130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09" h="130">
                      <a:moveTo>
                        <a:pt x="19" y="0"/>
                      </a:moveTo>
                      <a:lnTo>
                        <a:pt x="31" y="4"/>
                      </a:lnTo>
                      <a:lnTo>
                        <a:pt x="31" y="10"/>
                      </a:lnTo>
                      <a:lnTo>
                        <a:pt x="36" y="15"/>
                      </a:lnTo>
                      <a:lnTo>
                        <a:pt x="39" y="15"/>
                      </a:lnTo>
                      <a:lnTo>
                        <a:pt x="42" y="15"/>
                      </a:lnTo>
                      <a:lnTo>
                        <a:pt x="42" y="10"/>
                      </a:lnTo>
                      <a:lnTo>
                        <a:pt x="47" y="7"/>
                      </a:lnTo>
                      <a:lnTo>
                        <a:pt x="51" y="4"/>
                      </a:lnTo>
                      <a:lnTo>
                        <a:pt x="57" y="7"/>
                      </a:lnTo>
                      <a:lnTo>
                        <a:pt x="63" y="7"/>
                      </a:lnTo>
                      <a:lnTo>
                        <a:pt x="74" y="15"/>
                      </a:lnTo>
                      <a:lnTo>
                        <a:pt x="81" y="22"/>
                      </a:lnTo>
                      <a:lnTo>
                        <a:pt x="93" y="26"/>
                      </a:lnTo>
                      <a:lnTo>
                        <a:pt x="101" y="22"/>
                      </a:lnTo>
                      <a:lnTo>
                        <a:pt x="108" y="26"/>
                      </a:lnTo>
                      <a:lnTo>
                        <a:pt x="120" y="22"/>
                      </a:lnTo>
                      <a:lnTo>
                        <a:pt x="135" y="26"/>
                      </a:lnTo>
                      <a:lnTo>
                        <a:pt x="143" y="19"/>
                      </a:lnTo>
                      <a:lnTo>
                        <a:pt x="147" y="22"/>
                      </a:lnTo>
                      <a:lnTo>
                        <a:pt x="147" y="19"/>
                      </a:lnTo>
                      <a:lnTo>
                        <a:pt x="158" y="15"/>
                      </a:lnTo>
                      <a:lnTo>
                        <a:pt x="179" y="19"/>
                      </a:lnTo>
                      <a:lnTo>
                        <a:pt x="179" y="15"/>
                      </a:lnTo>
                      <a:lnTo>
                        <a:pt x="179" y="7"/>
                      </a:lnTo>
                      <a:lnTo>
                        <a:pt x="182" y="7"/>
                      </a:lnTo>
                      <a:lnTo>
                        <a:pt x="190" y="7"/>
                      </a:lnTo>
                      <a:lnTo>
                        <a:pt x="194" y="4"/>
                      </a:lnTo>
                      <a:lnTo>
                        <a:pt x="209" y="4"/>
                      </a:lnTo>
                      <a:lnTo>
                        <a:pt x="201" y="19"/>
                      </a:lnTo>
                      <a:lnTo>
                        <a:pt x="194" y="29"/>
                      </a:lnTo>
                      <a:lnTo>
                        <a:pt x="190" y="36"/>
                      </a:lnTo>
                      <a:lnTo>
                        <a:pt x="182" y="41"/>
                      </a:lnTo>
                      <a:lnTo>
                        <a:pt x="182" y="47"/>
                      </a:lnTo>
                      <a:lnTo>
                        <a:pt x="174" y="58"/>
                      </a:lnTo>
                      <a:lnTo>
                        <a:pt x="174" y="64"/>
                      </a:lnTo>
                      <a:lnTo>
                        <a:pt x="167" y="79"/>
                      </a:lnTo>
                      <a:lnTo>
                        <a:pt x="174" y="79"/>
                      </a:lnTo>
                      <a:lnTo>
                        <a:pt x="174" y="83"/>
                      </a:lnTo>
                      <a:lnTo>
                        <a:pt x="174" y="90"/>
                      </a:lnTo>
                      <a:lnTo>
                        <a:pt x="179" y="101"/>
                      </a:lnTo>
                      <a:lnTo>
                        <a:pt x="174" y="108"/>
                      </a:lnTo>
                      <a:lnTo>
                        <a:pt x="162" y="123"/>
                      </a:lnTo>
                      <a:lnTo>
                        <a:pt x="167" y="130"/>
                      </a:lnTo>
                      <a:lnTo>
                        <a:pt x="140" y="127"/>
                      </a:lnTo>
                      <a:lnTo>
                        <a:pt x="135" y="120"/>
                      </a:lnTo>
                      <a:lnTo>
                        <a:pt x="128" y="120"/>
                      </a:lnTo>
                      <a:lnTo>
                        <a:pt x="116" y="101"/>
                      </a:lnTo>
                      <a:lnTo>
                        <a:pt x="101" y="95"/>
                      </a:lnTo>
                      <a:lnTo>
                        <a:pt x="86" y="95"/>
                      </a:lnTo>
                      <a:lnTo>
                        <a:pt x="74" y="79"/>
                      </a:lnTo>
                      <a:lnTo>
                        <a:pt x="63" y="76"/>
                      </a:lnTo>
                      <a:lnTo>
                        <a:pt x="47" y="58"/>
                      </a:lnTo>
                      <a:lnTo>
                        <a:pt x="31" y="54"/>
                      </a:lnTo>
                      <a:lnTo>
                        <a:pt x="24" y="51"/>
                      </a:lnTo>
                      <a:lnTo>
                        <a:pt x="15" y="51"/>
                      </a:lnTo>
                      <a:lnTo>
                        <a:pt x="0" y="36"/>
                      </a:lnTo>
                      <a:lnTo>
                        <a:pt x="9" y="15"/>
                      </a:lnTo>
                      <a:lnTo>
                        <a:pt x="15" y="1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73" name="Freeform 446"/>
                <p:cNvSpPr>
                  <a:spLocks/>
                </p:cNvSpPr>
                <p:nvPr/>
              </p:nvSpPr>
              <p:spPr bwMode="auto">
                <a:xfrm>
                  <a:off x="2360" y="3557"/>
                  <a:ext cx="209" cy="130"/>
                </a:xfrm>
                <a:custGeom>
                  <a:avLst/>
                  <a:gdLst>
                    <a:gd name="T0" fmla="*/ 19 w 209"/>
                    <a:gd name="T1" fmla="*/ 0 h 130"/>
                    <a:gd name="T2" fmla="*/ 31 w 209"/>
                    <a:gd name="T3" fmla="*/ 4 h 130"/>
                    <a:gd name="T4" fmla="*/ 31 w 209"/>
                    <a:gd name="T5" fmla="*/ 10 h 130"/>
                    <a:gd name="T6" fmla="*/ 36 w 209"/>
                    <a:gd name="T7" fmla="*/ 15 h 130"/>
                    <a:gd name="T8" fmla="*/ 39 w 209"/>
                    <a:gd name="T9" fmla="*/ 15 h 130"/>
                    <a:gd name="T10" fmla="*/ 42 w 209"/>
                    <a:gd name="T11" fmla="*/ 15 h 130"/>
                    <a:gd name="T12" fmla="*/ 42 w 209"/>
                    <a:gd name="T13" fmla="*/ 10 h 130"/>
                    <a:gd name="T14" fmla="*/ 47 w 209"/>
                    <a:gd name="T15" fmla="*/ 7 h 130"/>
                    <a:gd name="T16" fmla="*/ 51 w 209"/>
                    <a:gd name="T17" fmla="*/ 4 h 130"/>
                    <a:gd name="T18" fmla="*/ 57 w 209"/>
                    <a:gd name="T19" fmla="*/ 7 h 130"/>
                    <a:gd name="T20" fmla="*/ 63 w 209"/>
                    <a:gd name="T21" fmla="*/ 7 h 130"/>
                    <a:gd name="T22" fmla="*/ 74 w 209"/>
                    <a:gd name="T23" fmla="*/ 15 h 130"/>
                    <a:gd name="T24" fmla="*/ 81 w 209"/>
                    <a:gd name="T25" fmla="*/ 22 h 130"/>
                    <a:gd name="T26" fmla="*/ 93 w 209"/>
                    <a:gd name="T27" fmla="*/ 26 h 130"/>
                    <a:gd name="T28" fmla="*/ 101 w 209"/>
                    <a:gd name="T29" fmla="*/ 22 h 130"/>
                    <a:gd name="T30" fmla="*/ 108 w 209"/>
                    <a:gd name="T31" fmla="*/ 26 h 130"/>
                    <a:gd name="T32" fmla="*/ 120 w 209"/>
                    <a:gd name="T33" fmla="*/ 22 h 130"/>
                    <a:gd name="T34" fmla="*/ 135 w 209"/>
                    <a:gd name="T35" fmla="*/ 26 h 130"/>
                    <a:gd name="T36" fmla="*/ 143 w 209"/>
                    <a:gd name="T37" fmla="*/ 19 h 130"/>
                    <a:gd name="T38" fmla="*/ 147 w 209"/>
                    <a:gd name="T39" fmla="*/ 22 h 130"/>
                    <a:gd name="T40" fmla="*/ 147 w 209"/>
                    <a:gd name="T41" fmla="*/ 19 h 130"/>
                    <a:gd name="T42" fmla="*/ 158 w 209"/>
                    <a:gd name="T43" fmla="*/ 15 h 130"/>
                    <a:gd name="T44" fmla="*/ 179 w 209"/>
                    <a:gd name="T45" fmla="*/ 19 h 130"/>
                    <a:gd name="T46" fmla="*/ 179 w 209"/>
                    <a:gd name="T47" fmla="*/ 15 h 130"/>
                    <a:gd name="T48" fmla="*/ 179 w 209"/>
                    <a:gd name="T49" fmla="*/ 7 h 130"/>
                    <a:gd name="T50" fmla="*/ 182 w 209"/>
                    <a:gd name="T51" fmla="*/ 7 h 130"/>
                    <a:gd name="T52" fmla="*/ 190 w 209"/>
                    <a:gd name="T53" fmla="*/ 7 h 130"/>
                    <a:gd name="T54" fmla="*/ 194 w 209"/>
                    <a:gd name="T55" fmla="*/ 4 h 130"/>
                    <a:gd name="T56" fmla="*/ 209 w 209"/>
                    <a:gd name="T57" fmla="*/ 4 h 130"/>
                    <a:gd name="T58" fmla="*/ 201 w 209"/>
                    <a:gd name="T59" fmla="*/ 19 h 130"/>
                    <a:gd name="T60" fmla="*/ 194 w 209"/>
                    <a:gd name="T61" fmla="*/ 29 h 130"/>
                    <a:gd name="T62" fmla="*/ 190 w 209"/>
                    <a:gd name="T63" fmla="*/ 36 h 130"/>
                    <a:gd name="T64" fmla="*/ 182 w 209"/>
                    <a:gd name="T65" fmla="*/ 41 h 130"/>
                    <a:gd name="T66" fmla="*/ 182 w 209"/>
                    <a:gd name="T67" fmla="*/ 47 h 130"/>
                    <a:gd name="T68" fmla="*/ 174 w 209"/>
                    <a:gd name="T69" fmla="*/ 58 h 130"/>
                    <a:gd name="T70" fmla="*/ 174 w 209"/>
                    <a:gd name="T71" fmla="*/ 64 h 130"/>
                    <a:gd name="T72" fmla="*/ 167 w 209"/>
                    <a:gd name="T73" fmla="*/ 79 h 130"/>
                    <a:gd name="T74" fmla="*/ 174 w 209"/>
                    <a:gd name="T75" fmla="*/ 79 h 130"/>
                    <a:gd name="T76" fmla="*/ 174 w 209"/>
                    <a:gd name="T77" fmla="*/ 83 h 130"/>
                    <a:gd name="T78" fmla="*/ 174 w 209"/>
                    <a:gd name="T79" fmla="*/ 90 h 130"/>
                    <a:gd name="T80" fmla="*/ 179 w 209"/>
                    <a:gd name="T81" fmla="*/ 101 h 130"/>
                    <a:gd name="T82" fmla="*/ 174 w 209"/>
                    <a:gd name="T83" fmla="*/ 108 h 130"/>
                    <a:gd name="T84" fmla="*/ 162 w 209"/>
                    <a:gd name="T85" fmla="*/ 123 h 130"/>
                    <a:gd name="T86" fmla="*/ 167 w 209"/>
                    <a:gd name="T87" fmla="*/ 130 h 130"/>
                    <a:gd name="T88" fmla="*/ 140 w 209"/>
                    <a:gd name="T89" fmla="*/ 127 h 130"/>
                    <a:gd name="T90" fmla="*/ 135 w 209"/>
                    <a:gd name="T91" fmla="*/ 120 h 130"/>
                    <a:gd name="T92" fmla="*/ 128 w 209"/>
                    <a:gd name="T93" fmla="*/ 120 h 130"/>
                    <a:gd name="T94" fmla="*/ 116 w 209"/>
                    <a:gd name="T95" fmla="*/ 101 h 130"/>
                    <a:gd name="T96" fmla="*/ 101 w 209"/>
                    <a:gd name="T97" fmla="*/ 95 h 130"/>
                    <a:gd name="T98" fmla="*/ 86 w 209"/>
                    <a:gd name="T99" fmla="*/ 95 h 130"/>
                    <a:gd name="T100" fmla="*/ 74 w 209"/>
                    <a:gd name="T101" fmla="*/ 79 h 130"/>
                    <a:gd name="T102" fmla="*/ 63 w 209"/>
                    <a:gd name="T103" fmla="*/ 76 h 130"/>
                    <a:gd name="T104" fmla="*/ 47 w 209"/>
                    <a:gd name="T105" fmla="*/ 58 h 130"/>
                    <a:gd name="T106" fmla="*/ 31 w 209"/>
                    <a:gd name="T107" fmla="*/ 54 h 130"/>
                    <a:gd name="T108" fmla="*/ 24 w 209"/>
                    <a:gd name="T109" fmla="*/ 51 h 130"/>
                    <a:gd name="T110" fmla="*/ 15 w 209"/>
                    <a:gd name="T111" fmla="*/ 51 h 130"/>
                    <a:gd name="T112" fmla="*/ 0 w 209"/>
                    <a:gd name="T113" fmla="*/ 36 h 130"/>
                    <a:gd name="T114" fmla="*/ 9 w 209"/>
                    <a:gd name="T115" fmla="*/ 15 h 130"/>
                    <a:gd name="T116" fmla="*/ 15 w 209"/>
                    <a:gd name="T117" fmla="*/ 10 h 130"/>
                    <a:gd name="T118" fmla="*/ 19 w 209"/>
                    <a:gd name="T119" fmla="*/ 0 h 13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09"/>
                    <a:gd name="T181" fmla="*/ 0 h 130"/>
                    <a:gd name="T182" fmla="*/ 209 w 209"/>
                    <a:gd name="T183" fmla="*/ 130 h 130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09" h="130">
                      <a:moveTo>
                        <a:pt x="19" y="0"/>
                      </a:moveTo>
                      <a:lnTo>
                        <a:pt x="31" y="4"/>
                      </a:lnTo>
                      <a:lnTo>
                        <a:pt x="31" y="10"/>
                      </a:lnTo>
                      <a:lnTo>
                        <a:pt x="36" y="15"/>
                      </a:lnTo>
                      <a:lnTo>
                        <a:pt x="39" y="15"/>
                      </a:lnTo>
                      <a:lnTo>
                        <a:pt x="42" y="15"/>
                      </a:lnTo>
                      <a:lnTo>
                        <a:pt x="42" y="10"/>
                      </a:lnTo>
                      <a:lnTo>
                        <a:pt x="47" y="7"/>
                      </a:lnTo>
                      <a:lnTo>
                        <a:pt x="51" y="4"/>
                      </a:lnTo>
                      <a:lnTo>
                        <a:pt x="57" y="7"/>
                      </a:lnTo>
                      <a:lnTo>
                        <a:pt x="63" y="7"/>
                      </a:lnTo>
                      <a:lnTo>
                        <a:pt x="74" y="15"/>
                      </a:lnTo>
                      <a:lnTo>
                        <a:pt x="81" y="22"/>
                      </a:lnTo>
                      <a:lnTo>
                        <a:pt x="93" y="26"/>
                      </a:lnTo>
                      <a:lnTo>
                        <a:pt x="101" y="22"/>
                      </a:lnTo>
                      <a:lnTo>
                        <a:pt x="108" y="26"/>
                      </a:lnTo>
                      <a:lnTo>
                        <a:pt x="120" y="22"/>
                      </a:lnTo>
                      <a:lnTo>
                        <a:pt x="135" y="26"/>
                      </a:lnTo>
                      <a:lnTo>
                        <a:pt x="143" y="19"/>
                      </a:lnTo>
                      <a:lnTo>
                        <a:pt x="147" y="22"/>
                      </a:lnTo>
                      <a:lnTo>
                        <a:pt x="147" y="19"/>
                      </a:lnTo>
                      <a:lnTo>
                        <a:pt x="158" y="15"/>
                      </a:lnTo>
                      <a:lnTo>
                        <a:pt x="179" y="19"/>
                      </a:lnTo>
                      <a:lnTo>
                        <a:pt x="179" y="15"/>
                      </a:lnTo>
                      <a:lnTo>
                        <a:pt x="179" y="7"/>
                      </a:lnTo>
                      <a:lnTo>
                        <a:pt x="182" y="7"/>
                      </a:lnTo>
                      <a:lnTo>
                        <a:pt x="190" y="7"/>
                      </a:lnTo>
                      <a:lnTo>
                        <a:pt x="194" y="4"/>
                      </a:lnTo>
                      <a:lnTo>
                        <a:pt x="209" y="4"/>
                      </a:lnTo>
                      <a:lnTo>
                        <a:pt x="201" y="19"/>
                      </a:lnTo>
                      <a:lnTo>
                        <a:pt x="194" y="29"/>
                      </a:lnTo>
                      <a:lnTo>
                        <a:pt x="190" y="36"/>
                      </a:lnTo>
                      <a:lnTo>
                        <a:pt x="182" y="41"/>
                      </a:lnTo>
                      <a:lnTo>
                        <a:pt x="182" y="47"/>
                      </a:lnTo>
                      <a:lnTo>
                        <a:pt x="174" y="58"/>
                      </a:lnTo>
                      <a:lnTo>
                        <a:pt x="174" y="64"/>
                      </a:lnTo>
                      <a:lnTo>
                        <a:pt x="167" y="79"/>
                      </a:lnTo>
                      <a:lnTo>
                        <a:pt x="174" y="79"/>
                      </a:lnTo>
                      <a:lnTo>
                        <a:pt x="174" y="83"/>
                      </a:lnTo>
                      <a:lnTo>
                        <a:pt x="174" y="90"/>
                      </a:lnTo>
                      <a:lnTo>
                        <a:pt x="179" y="101"/>
                      </a:lnTo>
                      <a:lnTo>
                        <a:pt x="174" y="108"/>
                      </a:lnTo>
                      <a:lnTo>
                        <a:pt x="162" y="123"/>
                      </a:lnTo>
                      <a:lnTo>
                        <a:pt x="167" y="130"/>
                      </a:lnTo>
                      <a:lnTo>
                        <a:pt x="140" y="127"/>
                      </a:lnTo>
                      <a:lnTo>
                        <a:pt x="135" y="120"/>
                      </a:lnTo>
                      <a:lnTo>
                        <a:pt x="128" y="120"/>
                      </a:lnTo>
                      <a:lnTo>
                        <a:pt x="116" y="101"/>
                      </a:lnTo>
                      <a:lnTo>
                        <a:pt x="101" y="95"/>
                      </a:lnTo>
                      <a:lnTo>
                        <a:pt x="86" y="95"/>
                      </a:lnTo>
                      <a:lnTo>
                        <a:pt x="74" y="79"/>
                      </a:lnTo>
                      <a:lnTo>
                        <a:pt x="63" y="76"/>
                      </a:lnTo>
                      <a:lnTo>
                        <a:pt x="47" y="58"/>
                      </a:lnTo>
                      <a:lnTo>
                        <a:pt x="31" y="54"/>
                      </a:lnTo>
                      <a:lnTo>
                        <a:pt x="24" y="51"/>
                      </a:lnTo>
                      <a:lnTo>
                        <a:pt x="15" y="51"/>
                      </a:lnTo>
                      <a:lnTo>
                        <a:pt x="0" y="36"/>
                      </a:lnTo>
                      <a:lnTo>
                        <a:pt x="9" y="15"/>
                      </a:lnTo>
                      <a:lnTo>
                        <a:pt x="15" y="1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32" name="Group 442"/>
              <p:cNvGrpSpPr>
                <a:grpSpLocks/>
              </p:cNvGrpSpPr>
              <p:nvPr/>
            </p:nvGrpSpPr>
            <p:grpSpPr bwMode="auto">
              <a:xfrm>
                <a:off x="3937" y="7196"/>
                <a:ext cx="157" cy="243"/>
                <a:chOff x="2113" y="3315"/>
                <a:chExt cx="102" cy="167"/>
              </a:xfrm>
            </p:grpSpPr>
            <p:sp>
              <p:nvSpPr>
                <p:cNvPr id="24070" name="Freeform 444"/>
                <p:cNvSpPr>
                  <a:spLocks/>
                </p:cNvSpPr>
                <p:nvPr/>
              </p:nvSpPr>
              <p:spPr bwMode="auto">
                <a:xfrm>
                  <a:off x="2113" y="3315"/>
                  <a:ext cx="102" cy="167"/>
                </a:xfrm>
                <a:custGeom>
                  <a:avLst/>
                  <a:gdLst>
                    <a:gd name="T0" fmla="*/ 65 w 102"/>
                    <a:gd name="T1" fmla="*/ 3 h 167"/>
                    <a:gd name="T2" fmla="*/ 76 w 102"/>
                    <a:gd name="T3" fmla="*/ 0 h 167"/>
                    <a:gd name="T4" fmla="*/ 87 w 102"/>
                    <a:gd name="T5" fmla="*/ 10 h 167"/>
                    <a:gd name="T6" fmla="*/ 87 w 102"/>
                    <a:gd name="T7" fmla="*/ 7 h 167"/>
                    <a:gd name="T8" fmla="*/ 92 w 102"/>
                    <a:gd name="T9" fmla="*/ 7 h 167"/>
                    <a:gd name="T10" fmla="*/ 99 w 102"/>
                    <a:gd name="T11" fmla="*/ 18 h 167"/>
                    <a:gd name="T12" fmla="*/ 87 w 102"/>
                    <a:gd name="T13" fmla="*/ 29 h 167"/>
                    <a:gd name="T14" fmla="*/ 99 w 102"/>
                    <a:gd name="T15" fmla="*/ 29 h 167"/>
                    <a:gd name="T16" fmla="*/ 99 w 102"/>
                    <a:gd name="T17" fmla="*/ 32 h 167"/>
                    <a:gd name="T18" fmla="*/ 96 w 102"/>
                    <a:gd name="T19" fmla="*/ 32 h 167"/>
                    <a:gd name="T20" fmla="*/ 96 w 102"/>
                    <a:gd name="T21" fmla="*/ 39 h 167"/>
                    <a:gd name="T22" fmla="*/ 102 w 102"/>
                    <a:gd name="T23" fmla="*/ 47 h 167"/>
                    <a:gd name="T24" fmla="*/ 102 w 102"/>
                    <a:gd name="T25" fmla="*/ 61 h 167"/>
                    <a:gd name="T26" fmla="*/ 92 w 102"/>
                    <a:gd name="T27" fmla="*/ 67 h 167"/>
                    <a:gd name="T28" fmla="*/ 87 w 102"/>
                    <a:gd name="T29" fmla="*/ 79 h 167"/>
                    <a:gd name="T30" fmla="*/ 84 w 102"/>
                    <a:gd name="T31" fmla="*/ 99 h 167"/>
                    <a:gd name="T32" fmla="*/ 84 w 102"/>
                    <a:gd name="T33" fmla="*/ 103 h 167"/>
                    <a:gd name="T34" fmla="*/ 87 w 102"/>
                    <a:gd name="T35" fmla="*/ 114 h 167"/>
                    <a:gd name="T36" fmla="*/ 84 w 102"/>
                    <a:gd name="T37" fmla="*/ 114 h 167"/>
                    <a:gd name="T38" fmla="*/ 81 w 102"/>
                    <a:gd name="T39" fmla="*/ 118 h 167"/>
                    <a:gd name="T40" fmla="*/ 81 w 102"/>
                    <a:gd name="T41" fmla="*/ 121 h 167"/>
                    <a:gd name="T42" fmla="*/ 81 w 102"/>
                    <a:gd name="T43" fmla="*/ 135 h 167"/>
                    <a:gd name="T44" fmla="*/ 76 w 102"/>
                    <a:gd name="T45" fmla="*/ 135 h 167"/>
                    <a:gd name="T46" fmla="*/ 76 w 102"/>
                    <a:gd name="T47" fmla="*/ 150 h 167"/>
                    <a:gd name="T48" fmla="*/ 72 w 102"/>
                    <a:gd name="T49" fmla="*/ 160 h 167"/>
                    <a:gd name="T50" fmla="*/ 60 w 102"/>
                    <a:gd name="T51" fmla="*/ 156 h 167"/>
                    <a:gd name="T52" fmla="*/ 57 w 102"/>
                    <a:gd name="T53" fmla="*/ 146 h 167"/>
                    <a:gd name="T54" fmla="*/ 49 w 102"/>
                    <a:gd name="T55" fmla="*/ 146 h 167"/>
                    <a:gd name="T56" fmla="*/ 45 w 102"/>
                    <a:gd name="T57" fmla="*/ 146 h 167"/>
                    <a:gd name="T58" fmla="*/ 42 w 102"/>
                    <a:gd name="T59" fmla="*/ 156 h 167"/>
                    <a:gd name="T60" fmla="*/ 37 w 102"/>
                    <a:gd name="T61" fmla="*/ 160 h 167"/>
                    <a:gd name="T62" fmla="*/ 37 w 102"/>
                    <a:gd name="T63" fmla="*/ 163 h 167"/>
                    <a:gd name="T64" fmla="*/ 10 w 102"/>
                    <a:gd name="T65" fmla="*/ 167 h 167"/>
                    <a:gd name="T66" fmla="*/ 7 w 102"/>
                    <a:gd name="T67" fmla="*/ 146 h 167"/>
                    <a:gd name="T68" fmla="*/ 0 w 102"/>
                    <a:gd name="T69" fmla="*/ 143 h 167"/>
                    <a:gd name="T70" fmla="*/ 0 w 102"/>
                    <a:gd name="T71" fmla="*/ 131 h 167"/>
                    <a:gd name="T72" fmla="*/ 0 w 102"/>
                    <a:gd name="T73" fmla="*/ 124 h 167"/>
                    <a:gd name="T74" fmla="*/ 3 w 102"/>
                    <a:gd name="T75" fmla="*/ 121 h 167"/>
                    <a:gd name="T76" fmla="*/ 7 w 102"/>
                    <a:gd name="T77" fmla="*/ 121 h 167"/>
                    <a:gd name="T78" fmla="*/ 3 w 102"/>
                    <a:gd name="T79" fmla="*/ 118 h 167"/>
                    <a:gd name="T80" fmla="*/ 7 w 102"/>
                    <a:gd name="T81" fmla="*/ 114 h 167"/>
                    <a:gd name="T82" fmla="*/ 7 w 102"/>
                    <a:gd name="T83" fmla="*/ 108 h 167"/>
                    <a:gd name="T84" fmla="*/ 15 w 102"/>
                    <a:gd name="T85" fmla="*/ 96 h 167"/>
                    <a:gd name="T86" fmla="*/ 15 w 102"/>
                    <a:gd name="T87" fmla="*/ 92 h 167"/>
                    <a:gd name="T88" fmla="*/ 10 w 102"/>
                    <a:gd name="T89" fmla="*/ 92 h 167"/>
                    <a:gd name="T90" fmla="*/ 7 w 102"/>
                    <a:gd name="T91" fmla="*/ 89 h 167"/>
                    <a:gd name="T92" fmla="*/ 7 w 102"/>
                    <a:gd name="T93" fmla="*/ 79 h 167"/>
                    <a:gd name="T94" fmla="*/ 15 w 102"/>
                    <a:gd name="T95" fmla="*/ 74 h 167"/>
                    <a:gd name="T96" fmla="*/ 18 w 102"/>
                    <a:gd name="T97" fmla="*/ 61 h 167"/>
                    <a:gd name="T98" fmla="*/ 15 w 102"/>
                    <a:gd name="T99" fmla="*/ 54 h 167"/>
                    <a:gd name="T100" fmla="*/ 10 w 102"/>
                    <a:gd name="T101" fmla="*/ 42 h 167"/>
                    <a:gd name="T102" fmla="*/ 0 w 102"/>
                    <a:gd name="T103" fmla="*/ 35 h 167"/>
                    <a:gd name="T104" fmla="*/ 0 w 102"/>
                    <a:gd name="T105" fmla="*/ 32 h 167"/>
                    <a:gd name="T106" fmla="*/ 0 w 102"/>
                    <a:gd name="T107" fmla="*/ 22 h 167"/>
                    <a:gd name="T108" fmla="*/ 3 w 102"/>
                    <a:gd name="T109" fmla="*/ 18 h 167"/>
                    <a:gd name="T110" fmla="*/ 3 w 102"/>
                    <a:gd name="T111" fmla="*/ 13 h 167"/>
                    <a:gd name="T112" fmla="*/ 7 w 102"/>
                    <a:gd name="T113" fmla="*/ 10 h 167"/>
                    <a:gd name="T114" fmla="*/ 15 w 102"/>
                    <a:gd name="T115" fmla="*/ 18 h 167"/>
                    <a:gd name="T116" fmla="*/ 30 w 102"/>
                    <a:gd name="T117" fmla="*/ 22 h 167"/>
                    <a:gd name="T118" fmla="*/ 45 w 102"/>
                    <a:gd name="T119" fmla="*/ 10 h 167"/>
                    <a:gd name="T120" fmla="*/ 57 w 102"/>
                    <a:gd name="T121" fmla="*/ 7 h 167"/>
                    <a:gd name="T122" fmla="*/ 65 w 102"/>
                    <a:gd name="T123" fmla="*/ 3 h 167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102"/>
                    <a:gd name="T187" fmla="*/ 0 h 167"/>
                    <a:gd name="T188" fmla="*/ 102 w 102"/>
                    <a:gd name="T189" fmla="*/ 167 h 167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102" h="167">
                      <a:moveTo>
                        <a:pt x="65" y="3"/>
                      </a:moveTo>
                      <a:lnTo>
                        <a:pt x="76" y="0"/>
                      </a:lnTo>
                      <a:lnTo>
                        <a:pt x="87" y="10"/>
                      </a:lnTo>
                      <a:lnTo>
                        <a:pt x="87" y="7"/>
                      </a:lnTo>
                      <a:lnTo>
                        <a:pt x="92" y="7"/>
                      </a:lnTo>
                      <a:lnTo>
                        <a:pt x="99" y="18"/>
                      </a:lnTo>
                      <a:lnTo>
                        <a:pt x="87" y="29"/>
                      </a:lnTo>
                      <a:lnTo>
                        <a:pt x="99" y="29"/>
                      </a:lnTo>
                      <a:lnTo>
                        <a:pt x="99" y="32"/>
                      </a:lnTo>
                      <a:lnTo>
                        <a:pt x="96" y="32"/>
                      </a:lnTo>
                      <a:lnTo>
                        <a:pt x="96" y="39"/>
                      </a:lnTo>
                      <a:lnTo>
                        <a:pt x="102" y="47"/>
                      </a:lnTo>
                      <a:lnTo>
                        <a:pt x="102" y="61"/>
                      </a:lnTo>
                      <a:lnTo>
                        <a:pt x="92" y="67"/>
                      </a:lnTo>
                      <a:lnTo>
                        <a:pt x="87" y="79"/>
                      </a:lnTo>
                      <a:lnTo>
                        <a:pt x="84" y="99"/>
                      </a:lnTo>
                      <a:lnTo>
                        <a:pt x="84" y="103"/>
                      </a:lnTo>
                      <a:lnTo>
                        <a:pt x="87" y="114"/>
                      </a:lnTo>
                      <a:lnTo>
                        <a:pt x="84" y="114"/>
                      </a:lnTo>
                      <a:lnTo>
                        <a:pt x="81" y="118"/>
                      </a:lnTo>
                      <a:lnTo>
                        <a:pt x="81" y="121"/>
                      </a:lnTo>
                      <a:lnTo>
                        <a:pt x="81" y="135"/>
                      </a:lnTo>
                      <a:lnTo>
                        <a:pt x="76" y="135"/>
                      </a:lnTo>
                      <a:lnTo>
                        <a:pt x="76" y="150"/>
                      </a:lnTo>
                      <a:lnTo>
                        <a:pt x="72" y="160"/>
                      </a:lnTo>
                      <a:lnTo>
                        <a:pt x="60" y="156"/>
                      </a:lnTo>
                      <a:lnTo>
                        <a:pt x="57" y="146"/>
                      </a:lnTo>
                      <a:lnTo>
                        <a:pt x="49" y="146"/>
                      </a:lnTo>
                      <a:lnTo>
                        <a:pt x="45" y="146"/>
                      </a:lnTo>
                      <a:lnTo>
                        <a:pt x="42" y="156"/>
                      </a:lnTo>
                      <a:lnTo>
                        <a:pt x="37" y="160"/>
                      </a:lnTo>
                      <a:lnTo>
                        <a:pt x="37" y="163"/>
                      </a:lnTo>
                      <a:lnTo>
                        <a:pt x="10" y="167"/>
                      </a:lnTo>
                      <a:lnTo>
                        <a:pt x="7" y="146"/>
                      </a:lnTo>
                      <a:lnTo>
                        <a:pt x="0" y="143"/>
                      </a:lnTo>
                      <a:lnTo>
                        <a:pt x="0" y="131"/>
                      </a:lnTo>
                      <a:lnTo>
                        <a:pt x="0" y="124"/>
                      </a:lnTo>
                      <a:lnTo>
                        <a:pt x="3" y="121"/>
                      </a:lnTo>
                      <a:lnTo>
                        <a:pt x="7" y="121"/>
                      </a:lnTo>
                      <a:lnTo>
                        <a:pt x="3" y="118"/>
                      </a:lnTo>
                      <a:lnTo>
                        <a:pt x="7" y="114"/>
                      </a:lnTo>
                      <a:lnTo>
                        <a:pt x="7" y="108"/>
                      </a:lnTo>
                      <a:lnTo>
                        <a:pt x="15" y="96"/>
                      </a:lnTo>
                      <a:lnTo>
                        <a:pt x="15" y="92"/>
                      </a:lnTo>
                      <a:lnTo>
                        <a:pt x="10" y="92"/>
                      </a:lnTo>
                      <a:lnTo>
                        <a:pt x="7" y="89"/>
                      </a:lnTo>
                      <a:lnTo>
                        <a:pt x="7" y="79"/>
                      </a:lnTo>
                      <a:lnTo>
                        <a:pt x="15" y="74"/>
                      </a:lnTo>
                      <a:lnTo>
                        <a:pt x="18" y="61"/>
                      </a:lnTo>
                      <a:lnTo>
                        <a:pt x="15" y="54"/>
                      </a:lnTo>
                      <a:lnTo>
                        <a:pt x="10" y="42"/>
                      </a:lnTo>
                      <a:lnTo>
                        <a:pt x="0" y="35"/>
                      </a:lnTo>
                      <a:lnTo>
                        <a:pt x="0" y="32"/>
                      </a:lnTo>
                      <a:lnTo>
                        <a:pt x="0" y="22"/>
                      </a:lnTo>
                      <a:lnTo>
                        <a:pt x="3" y="18"/>
                      </a:lnTo>
                      <a:lnTo>
                        <a:pt x="3" y="13"/>
                      </a:lnTo>
                      <a:lnTo>
                        <a:pt x="7" y="10"/>
                      </a:lnTo>
                      <a:lnTo>
                        <a:pt x="15" y="18"/>
                      </a:lnTo>
                      <a:lnTo>
                        <a:pt x="30" y="22"/>
                      </a:lnTo>
                      <a:lnTo>
                        <a:pt x="45" y="10"/>
                      </a:lnTo>
                      <a:lnTo>
                        <a:pt x="57" y="7"/>
                      </a:lnTo>
                      <a:lnTo>
                        <a:pt x="65" y="3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71" name="Freeform 443"/>
                <p:cNvSpPr>
                  <a:spLocks/>
                </p:cNvSpPr>
                <p:nvPr/>
              </p:nvSpPr>
              <p:spPr bwMode="auto">
                <a:xfrm>
                  <a:off x="2113" y="3315"/>
                  <a:ext cx="102" cy="167"/>
                </a:xfrm>
                <a:custGeom>
                  <a:avLst/>
                  <a:gdLst>
                    <a:gd name="T0" fmla="*/ 65 w 102"/>
                    <a:gd name="T1" fmla="*/ 3 h 167"/>
                    <a:gd name="T2" fmla="*/ 76 w 102"/>
                    <a:gd name="T3" fmla="*/ 0 h 167"/>
                    <a:gd name="T4" fmla="*/ 87 w 102"/>
                    <a:gd name="T5" fmla="*/ 10 h 167"/>
                    <a:gd name="T6" fmla="*/ 87 w 102"/>
                    <a:gd name="T7" fmla="*/ 7 h 167"/>
                    <a:gd name="T8" fmla="*/ 92 w 102"/>
                    <a:gd name="T9" fmla="*/ 7 h 167"/>
                    <a:gd name="T10" fmla="*/ 99 w 102"/>
                    <a:gd name="T11" fmla="*/ 18 h 167"/>
                    <a:gd name="T12" fmla="*/ 87 w 102"/>
                    <a:gd name="T13" fmla="*/ 29 h 167"/>
                    <a:gd name="T14" fmla="*/ 99 w 102"/>
                    <a:gd name="T15" fmla="*/ 29 h 167"/>
                    <a:gd name="T16" fmla="*/ 99 w 102"/>
                    <a:gd name="T17" fmla="*/ 32 h 167"/>
                    <a:gd name="T18" fmla="*/ 96 w 102"/>
                    <a:gd name="T19" fmla="*/ 32 h 167"/>
                    <a:gd name="T20" fmla="*/ 96 w 102"/>
                    <a:gd name="T21" fmla="*/ 39 h 167"/>
                    <a:gd name="T22" fmla="*/ 102 w 102"/>
                    <a:gd name="T23" fmla="*/ 47 h 167"/>
                    <a:gd name="T24" fmla="*/ 102 w 102"/>
                    <a:gd name="T25" fmla="*/ 61 h 167"/>
                    <a:gd name="T26" fmla="*/ 92 w 102"/>
                    <a:gd name="T27" fmla="*/ 67 h 167"/>
                    <a:gd name="T28" fmla="*/ 87 w 102"/>
                    <a:gd name="T29" fmla="*/ 79 h 167"/>
                    <a:gd name="T30" fmla="*/ 84 w 102"/>
                    <a:gd name="T31" fmla="*/ 99 h 167"/>
                    <a:gd name="T32" fmla="*/ 84 w 102"/>
                    <a:gd name="T33" fmla="*/ 103 h 167"/>
                    <a:gd name="T34" fmla="*/ 87 w 102"/>
                    <a:gd name="T35" fmla="*/ 114 h 167"/>
                    <a:gd name="T36" fmla="*/ 84 w 102"/>
                    <a:gd name="T37" fmla="*/ 114 h 167"/>
                    <a:gd name="T38" fmla="*/ 81 w 102"/>
                    <a:gd name="T39" fmla="*/ 118 h 167"/>
                    <a:gd name="T40" fmla="*/ 81 w 102"/>
                    <a:gd name="T41" fmla="*/ 121 h 167"/>
                    <a:gd name="T42" fmla="*/ 81 w 102"/>
                    <a:gd name="T43" fmla="*/ 135 h 167"/>
                    <a:gd name="T44" fmla="*/ 76 w 102"/>
                    <a:gd name="T45" fmla="*/ 135 h 167"/>
                    <a:gd name="T46" fmla="*/ 76 w 102"/>
                    <a:gd name="T47" fmla="*/ 150 h 167"/>
                    <a:gd name="T48" fmla="*/ 72 w 102"/>
                    <a:gd name="T49" fmla="*/ 160 h 167"/>
                    <a:gd name="T50" fmla="*/ 60 w 102"/>
                    <a:gd name="T51" fmla="*/ 156 h 167"/>
                    <a:gd name="T52" fmla="*/ 57 w 102"/>
                    <a:gd name="T53" fmla="*/ 146 h 167"/>
                    <a:gd name="T54" fmla="*/ 49 w 102"/>
                    <a:gd name="T55" fmla="*/ 146 h 167"/>
                    <a:gd name="T56" fmla="*/ 45 w 102"/>
                    <a:gd name="T57" fmla="*/ 146 h 167"/>
                    <a:gd name="T58" fmla="*/ 42 w 102"/>
                    <a:gd name="T59" fmla="*/ 156 h 167"/>
                    <a:gd name="T60" fmla="*/ 37 w 102"/>
                    <a:gd name="T61" fmla="*/ 160 h 167"/>
                    <a:gd name="T62" fmla="*/ 37 w 102"/>
                    <a:gd name="T63" fmla="*/ 163 h 167"/>
                    <a:gd name="T64" fmla="*/ 10 w 102"/>
                    <a:gd name="T65" fmla="*/ 167 h 167"/>
                    <a:gd name="T66" fmla="*/ 7 w 102"/>
                    <a:gd name="T67" fmla="*/ 146 h 167"/>
                    <a:gd name="T68" fmla="*/ 0 w 102"/>
                    <a:gd name="T69" fmla="*/ 143 h 167"/>
                    <a:gd name="T70" fmla="*/ 0 w 102"/>
                    <a:gd name="T71" fmla="*/ 131 h 167"/>
                    <a:gd name="T72" fmla="*/ 0 w 102"/>
                    <a:gd name="T73" fmla="*/ 124 h 167"/>
                    <a:gd name="T74" fmla="*/ 3 w 102"/>
                    <a:gd name="T75" fmla="*/ 121 h 167"/>
                    <a:gd name="T76" fmla="*/ 7 w 102"/>
                    <a:gd name="T77" fmla="*/ 121 h 167"/>
                    <a:gd name="T78" fmla="*/ 3 w 102"/>
                    <a:gd name="T79" fmla="*/ 118 h 167"/>
                    <a:gd name="T80" fmla="*/ 7 w 102"/>
                    <a:gd name="T81" fmla="*/ 114 h 167"/>
                    <a:gd name="T82" fmla="*/ 7 w 102"/>
                    <a:gd name="T83" fmla="*/ 108 h 167"/>
                    <a:gd name="T84" fmla="*/ 15 w 102"/>
                    <a:gd name="T85" fmla="*/ 96 h 167"/>
                    <a:gd name="T86" fmla="*/ 15 w 102"/>
                    <a:gd name="T87" fmla="*/ 92 h 167"/>
                    <a:gd name="T88" fmla="*/ 10 w 102"/>
                    <a:gd name="T89" fmla="*/ 92 h 167"/>
                    <a:gd name="T90" fmla="*/ 7 w 102"/>
                    <a:gd name="T91" fmla="*/ 89 h 167"/>
                    <a:gd name="T92" fmla="*/ 7 w 102"/>
                    <a:gd name="T93" fmla="*/ 79 h 167"/>
                    <a:gd name="T94" fmla="*/ 15 w 102"/>
                    <a:gd name="T95" fmla="*/ 74 h 167"/>
                    <a:gd name="T96" fmla="*/ 18 w 102"/>
                    <a:gd name="T97" fmla="*/ 61 h 167"/>
                    <a:gd name="T98" fmla="*/ 15 w 102"/>
                    <a:gd name="T99" fmla="*/ 54 h 167"/>
                    <a:gd name="T100" fmla="*/ 10 w 102"/>
                    <a:gd name="T101" fmla="*/ 42 h 167"/>
                    <a:gd name="T102" fmla="*/ 0 w 102"/>
                    <a:gd name="T103" fmla="*/ 35 h 167"/>
                    <a:gd name="T104" fmla="*/ 0 w 102"/>
                    <a:gd name="T105" fmla="*/ 32 h 167"/>
                    <a:gd name="T106" fmla="*/ 0 w 102"/>
                    <a:gd name="T107" fmla="*/ 22 h 167"/>
                    <a:gd name="T108" fmla="*/ 3 w 102"/>
                    <a:gd name="T109" fmla="*/ 18 h 167"/>
                    <a:gd name="T110" fmla="*/ 3 w 102"/>
                    <a:gd name="T111" fmla="*/ 13 h 167"/>
                    <a:gd name="T112" fmla="*/ 7 w 102"/>
                    <a:gd name="T113" fmla="*/ 10 h 167"/>
                    <a:gd name="T114" fmla="*/ 15 w 102"/>
                    <a:gd name="T115" fmla="*/ 18 h 167"/>
                    <a:gd name="T116" fmla="*/ 30 w 102"/>
                    <a:gd name="T117" fmla="*/ 22 h 167"/>
                    <a:gd name="T118" fmla="*/ 45 w 102"/>
                    <a:gd name="T119" fmla="*/ 10 h 167"/>
                    <a:gd name="T120" fmla="*/ 57 w 102"/>
                    <a:gd name="T121" fmla="*/ 7 h 167"/>
                    <a:gd name="T122" fmla="*/ 65 w 102"/>
                    <a:gd name="T123" fmla="*/ 3 h 167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102"/>
                    <a:gd name="T187" fmla="*/ 0 h 167"/>
                    <a:gd name="T188" fmla="*/ 102 w 102"/>
                    <a:gd name="T189" fmla="*/ 167 h 167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102" h="167">
                      <a:moveTo>
                        <a:pt x="65" y="3"/>
                      </a:moveTo>
                      <a:lnTo>
                        <a:pt x="76" y="0"/>
                      </a:lnTo>
                      <a:lnTo>
                        <a:pt x="87" y="10"/>
                      </a:lnTo>
                      <a:lnTo>
                        <a:pt x="87" y="7"/>
                      </a:lnTo>
                      <a:lnTo>
                        <a:pt x="92" y="7"/>
                      </a:lnTo>
                      <a:lnTo>
                        <a:pt x="99" y="18"/>
                      </a:lnTo>
                      <a:lnTo>
                        <a:pt x="87" y="29"/>
                      </a:lnTo>
                      <a:lnTo>
                        <a:pt x="99" y="29"/>
                      </a:lnTo>
                      <a:lnTo>
                        <a:pt x="99" y="32"/>
                      </a:lnTo>
                      <a:lnTo>
                        <a:pt x="96" y="32"/>
                      </a:lnTo>
                      <a:lnTo>
                        <a:pt x="96" y="39"/>
                      </a:lnTo>
                      <a:lnTo>
                        <a:pt x="102" y="47"/>
                      </a:lnTo>
                      <a:lnTo>
                        <a:pt x="102" y="61"/>
                      </a:lnTo>
                      <a:lnTo>
                        <a:pt x="92" y="67"/>
                      </a:lnTo>
                      <a:lnTo>
                        <a:pt x="87" y="79"/>
                      </a:lnTo>
                      <a:lnTo>
                        <a:pt x="84" y="99"/>
                      </a:lnTo>
                      <a:lnTo>
                        <a:pt x="84" y="103"/>
                      </a:lnTo>
                      <a:lnTo>
                        <a:pt x="87" y="114"/>
                      </a:lnTo>
                      <a:lnTo>
                        <a:pt x="84" y="114"/>
                      </a:lnTo>
                      <a:lnTo>
                        <a:pt x="81" y="118"/>
                      </a:lnTo>
                      <a:lnTo>
                        <a:pt x="81" y="121"/>
                      </a:lnTo>
                      <a:lnTo>
                        <a:pt x="81" y="135"/>
                      </a:lnTo>
                      <a:lnTo>
                        <a:pt x="76" y="135"/>
                      </a:lnTo>
                      <a:lnTo>
                        <a:pt x="76" y="150"/>
                      </a:lnTo>
                      <a:lnTo>
                        <a:pt x="72" y="160"/>
                      </a:lnTo>
                      <a:lnTo>
                        <a:pt x="60" y="156"/>
                      </a:lnTo>
                      <a:lnTo>
                        <a:pt x="57" y="146"/>
                      </a:lnTo>
                      <a:lnTo>
                        <a:pt x="49" y="146"/>
                      </a:lnTo>
                      <a:lnTo>
                        <a:pt x="45" y="146"/>
                      </a:lnTo>
                      <a:lnTo>
                        <a:pt x="42" y="156"/>
                      </a:lnTo>
                      <a:lnTo>
                        <a:pt x="37" y="160"/>
                      </a:lnTo>
                      <a:lnTo>
                        <a:pt x="37" y="163"/>
                      </a:lnTo>
                      <a:lnTo>
                        <a:pt x="10" y="167"/>
                      </a:lnTo>
                      <a:lnTo>
                        <a:pt x="7" y="146"/>
                      </a:lnTo>
                      <a:lnTo>
                        <a:pt x="0" y="143"/>
                      </a:lnTo>
                      <a:lnTo>
                        <a:pt x="0" y="131"/>
                      </a:lnTo>
                      <a:lnTo>
                        <a:pt x="0" y="124"/>
                      </a:lnTo>
                      <a:lnTo>
                        <a:pt x="3" y="121"/>
                      </a:lnTo>
                      <a:lnTo>
                        <a:pt x="7" y="121"/>
                      </a:lnTo>
                      <a:lnTo>
                        <a:pt x="3" y="118"/>
                      </a:lnTo>
                      <a:lnTo>
                        <a:pt x="7" y="114"/>
                      </a:lnTo>
                      <a:lnTo>
                        <a:pt x="7" y="108"/>
                      </a:lnTo>
                      <a:lnTo>
                        <a:pt x="15" y="96"/>
                      </a:lnTo>
                      <a:lnTo>
                        <a:pt x="15" y="92"/>
                      </a:lnTo>
                      <a:lnTo>
                        <a:pt x="10" y="92"/>
                      </a:lnTo>
                      <a:lnTo>
                        <a:pt x="7" y="89"/>
                      </a:lnTo>
                      <a:lnTo>
                        <a:pt x="7" y="79"/>
                      </a:lnTo>
                      <a:lnTo>
                        <a:pt x="15" y="74"/>
                      </a:lnTo>
                      <a:lnTo>
                        <a:pt x="18" y="61"/>
                      </a:lnTo>
                      <a:lnTo>
                        <a:pt x="15" y="54"/>
                      </a:lnTo>
                      <a:lnTo>
                        <a:pt x="10" y="42"/>
                      </a:lnTo>
                      <a:lnTo>
                        <a:pt x="0" y="35"/>
                      </a:lnTo>
                      <a:lnTo>
                        <a:pt x="0" y="32"/>
                      </a:lnTo>
                      <a:lnTo>
                        <a:pt x="0" y="22"/>
                      </a:lnTo>
                      <a:lnTo>
                        <a:pt x="3" y="18"/>
                      </a:lnTo>
                      <a:lnTo>
                        <a:pt x="3" y="13"/>
                      </a:lnTo>
                      <a:lnTo>
                        <a:pt x="7" y="10"/>
                      </a:lnTo>
                      <a:lnTo>
                        <a:pt x="15" y="18"/>
                      </a:lnTo>
                      <a:lnTo>
                        <a:pt x="30" y="22"/>
                      </a:lnTo>
                      <a:lnTo>
                        <a:pt x="45" y="10"/>
                      </a:lnTo>
                      <a:lnTo>
                        <a:pt x="57" y="7"/>
                      </a:lnTo>
                      <a:lnTo>
                        <a:pt x="65" y="3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33" name="Group 439"/>
              <p:cNvGrpSpPr>
                <a:grpSpLocks/>
              </p:cNvGrpSpPr>
              <p:nvPr/>
            </p:nvGrpSpPr>
            <p:grpSpPr bwMode="auto">
              <a:xfrm>
                <a:off x="3930" y="7409"/>
                <a:ext cx="3" cy="14"/>
                <a:chOff x="2109" y="3461"/>
                <a:chExt cx="2" cy="10"/>
              </a:xfrm>
            </p:grpSpPr>
            <p:sp>
              <p:nvSpPr>
                <p:cNvPr id="24068" name="Freeform 441"/>
                <p:cNvSpPr>
                  <a:spLocks/>
                </p:cNvSpPr>
                <p:nvPr/>
              </p:nvSpPr>
              <p:spPr bwMode="auto">
                <a:xfrm>
                  <a:off x="2109" y="3461"/>
                  <a:ext cx="2" cy="10"/>
                </a:xfrm>
                <a:custGeom>
                  <a:avLst/>
                  <a:gdLst>
                    <a:gd name="T0" fmla="*/ 2 w 2"/>
                    <a:gd name="T1" fmla="*/ 0 h 10"/>
                    <a:gd name="T2" fmla="*/ 2 w 2"/>
                    <a:gd name="T3" fmla="*/ 10 h 10"/>
                    <a:gd name="T4" fmla="*/ 0 w 2"/>
                    <a:gd name="T5" fmla="*/ 4 h 10"/>
                    <a:gd name="T6" fmla="*/ 2 w 2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10"/>
                    <a:gd name="T14" fmla="*/ 2 w 2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10">
                      <a:moveTo>
                        <a:pt x="2" y="0"/>
                      </a:moveTo>
                      <a:lnTo>
                        <a:pt x="2" y="10"/>
                      </a:lnTo>
                      <a:lnTo>
                        <a:pt x="0" y="4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69" name="Freeform 440"/>
                <p:cNvSpPr>
                  <a:spLocks/>
                </p:cNvSpPr>
                <p:nvPr/>
              </p:nvSpPr>
              <p:spPr bwMode="auto">
                <a:xfrm>
                  <a:off x="2109" y="3461"/>
                  <a:ext cx="2" cy="10"/>
                </a:xfrm>
                <a:custGeom>
                  <a:avLst/>
                  <a:gdLst>
                    <a:gd name="T0" fmla="*/ 2 w 2"/>
                    <a:gd name="T1" fmla="*/ 0 h 10"/>
                    <a:gd name="T2" fmla="*/ 2 w 2"/>
                    <a:gd name="T3" fmla="*/ 10 h 10"/>
                    <a:gd name="T4" fmla="*/ 0 w 2"/>
                    <a:gd name="T5" fmla="*/ 4 h 10"/>
                    <a:gd name="T6" fmla="*/ 2 w 2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10"/>
                    <a:gd name="T14" fmla="*/ 2 w 2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10">
                      <a:moveTo>
                        <a:pt x="2" y="0"/>
                      </a:moveTo>
                      <a:lnTo>
                        <a:pt x="2" y="10"/>
                      </a:lnTo>
                      <a:lnTo>
                        <a:pt x="0" y="4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34" name="Group 436"/>
              <p:cNvGrpSpPr>
                <a:grpSpLocks/>
              </p:cNvGrpSpPr>
              <p:nvPr/>
            </p:nvGrpSpPr>
            <p:grpSpPr bwMode="auto">
              <a:xfrm>
                <a:off x="3919" y="7399"/>
                <a:ext cx="9" cy="3"/>
                <a:chOff x="2101" y="3455"/>
                <a:chExt cx="7" cy="1"/>
              </a:xfrm>
            </p:grpSpPr>
            <p:sp>
              <p:nvSpPr>
                <p:cNvPr id="24066" name="Freeform 438"/>
                <p:cNvSpPr>
                  <a:spLocks/>
                </p:cNvSpPr>
                <p:nvPr/>
              </p:nvSpPr>
              <p:spPr bwMode="auto">
                <a:xfrm>
                  <a:off x="2101" y="3455"/>
                  <a:ext cx="7" cy="1"/>
                </a:xfrm>
                <a:custGeom>
                  <a:avLst/>
                  <a:gdLst>
                    <a:gd name="T0" fmla="*/ 3 w 7"/>
                    <a:gd name="T1" fmla="*/ 0 h 1"/>
                    <a:gd name="T2" fmla="*/ 7 w 7"/>
                    <a:gd name="T3" fmla="*/ 1 h 1"/>
                    <a:gd name="T4" fmla="*/ 0 w 7"/>
                    <a:gd name="T5" fmla="*/ 1 h 1"/>
                    <a:gd name="T6" fmla="*/ 0 w 7"/>
                    <a:gd name="T7" fmla="*/ 0 h 1"/>
                    <a:gd name="T8" fmla="*/ 3 w 7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3" y="0"/>
                      </a:moveTo>
                      <a:lnTo>
                        <a:pt x="7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67" name="Freeform 437"/>
                <p:cNvSpPr>
                  <a:spLocks/>
                </p:cNvSpPr>
                <p:nvPr/>
              </p:nvSpPr>
              <p:spPr bwMode="auto">
                <a:xfrm>
                  <a:off x="2101" y="3455"/>
                  <a:ext cx="7" cy="1"/>
                </a:xfrm>
                <a:custGeom>
                  <a:avLst/>
                  <a:gdLst>
                    <a:gd name="T0" fmla="*/ 3 w 7"/>
                    <a:gd name="T1" fmla="*/ 0 h 1"/>
                    <a:gd name="T2" fmla="*/ 7 w 7"/>
                    <a:gd name="T3" fmla="*/ 1 h 1"/>
                    <a:gd name="T4" fmla="*/ 0 w 7"/>
                    <a:gd name="T5" fmla="*/ 1 h 1"/>
                    <a:gd name="T6" fmla="*/ 0 w 7"/>
                    <a:gd name="T7" fmla="*/ 0 h 1"/>
                    <a:gd name="T8" fmla="*/ 3 w 7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3" y="0"/>
                      </a:moveTo>
                      <a:lnTo>
                        <a:pt x="7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35" name="Group 433"/>
              <p:cNvGrpSpPr>
                <a:grpSpLocks/>
              </p:cNvGrpSpPr>
              <p:nvPr/>
            </p:nvGrpSpPr>
            <p:grpSpPr bwMode="auto">
              <a:xfrm>
                <a:off x="4171" y="7029"/>
                <a:ext cx="25" cy="19"/>
                <a:chOff x="2264" y="3200"/>
                <a:chExt cx="17" cy="14"/>
              </a:xfrm>
            </p:grpSpPr>
            <p:sp>
              <p:nvSpPr>
                <p:cNvPr id="24064" name="Freeform 435"/>
                <p:cNvSpPr>
                  <a:spLocks/>
                </p:cNvSpPr>
                <p:nvPr/>
              </p:nvSpPr>
              <p:spPr bwMode="auto">
                <a:xfrm>
                  <a:off x="2264" y="3200"/>
                  <a:ext cx="17" cy="14"/>
                </a:xfrm>
                <a:custGeom>
                  <a:avLst/>
                  <a:gdLst>
                    <a:gd name="T0" fmla="*/ 10 w 17"/>
                    <a:gd name="T1" fmla="*/ 0 h 14"/>
                    <a:gd name="T2" fmla="*/ 17 w 17"/>
                    <a:gd name="T3" fmla="*/ 7 h 14"/>
                    <a:gd name="T4" fmla="*/ 14 w 17"/>
                    <a:gd name="T5" fmla="*/ 14 h 14"/>
                    <a:gd name="T6" fmla="*/ 7 w 17"/>
                    <a:gd name="T7" fmla="*/ 11 h 14"/>
                    <a:gd name="T8" fmla="*/ 4 w 17"/>
                    <a:gd name="T9" fmla="*/ 11 h 14"/>
                    <a:gd name="T10" fmla="*/ 0 w 17"/>
                    <a:gd name="T11" fmla="*/ 7 h 14"/>
                    <a:gd name="T12" fmla="*/ 4 w 17"/>
                    <a:gd name="T13" fmla="*/ 4 h 14"/>
                    <a:gd name="T14" fmla="*/ 10 w 17"/>
                    <a:gd name="T15" fmla="*/ 0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"/>
                    <a:gd name="T25" fmla="*/ 0 h 14"/>
                    <a:gd name="T26" fmla="*/ 17 w 17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" h="14">
                      <a:moveTo>
                        <a:pt x="10" y="0"/>
                      </a:moveTo>
                      <a:lnTo>
                        <a:pt x="17" y="7"/>
                      </a:lnTo>
                      <a:lnTo>
                        <a:pt x="14" y="14"/>
                      </a:lnTo>
                      <a:lnTo>
                        <a:pt x="7" y="11"/>
                      </a:lnTo>
                      <a:lnTo>
                        <a:pt x="4" y="11"/>
                      </a:lnTo>
                      <a:lnTo>
                        <a:pt x="0" y="7"/>
                      </a:lnTo>
                      <a:lnTo>
                        <a:pt x="4" y="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65" name="Freeform 434"/>
                <p:cNvSpPr>
                  <a:spLocks/>
                </p:cNvSpPr>
                <p:nvPr/>
              </p:nvSpPr>
              <p:spPr bwMode="auto">
                <a:xfrm>
                  <a:off x="2264" y="3200"/>
                  <a:ext cx="17" cy="14"/>
                </a:xfrm>
                <a:custGeom>
                  <a:avLst/>
                  <a:gdLst>
                    <a:gd name="T0" fmla="*/ 10 w 17"/>
                    <a:gd name="T1" fmla="*/ 0 h 14"/>
                    <a:gd name="T2" fmla="*/ 17 w 17"/>
                    <a:gd name="T3" fmla="*/ 7 h 14"/>
                    <a:gd name="T4" fmla="*/ 14 w 17"/>
                    <a:gd name="T5" fmla="*/ 14 h 14"/>
                    <a:gd name="T6" fmla="*/ 7 w 17"/>
                    <a:gd name="T7" fmla="*/ 11 h 14"/>
                    <a:gd name="T8" fmla="*/ 4 w 17"/>
                    <a:gd name="T9" fmla="*/ 11 h 14"/>
                    <a:gd name="T10" fmla="*/ 0 w 17"/>
                    <a:gd name="T11" fmla="*/ 7 h 14"/>
                    <a:gd name="T12" fmla="*/ 4 w 17"/>
                    <a:gd name="T13" fmla="*/ 4 h 14"/>
                    <a:gd name="T14" fmla="*/ 10 w 17"/>
                    <a:gd name="T15" fmla="*/ 0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"/>
                    <a:gd name="T25" fmla="*/ 0 h 14"/>
                    <a:gd name="T26" fmla="*/ 17 w 17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" h="14">
                      <a:moveTo>
                        <a:pt x="10" y="0"/>
                      </a:moveTo>
                      <a:lnTo>
                        <a:pt x="17" y="7"/>
                      </a:lnTo>
                      <a:lnTo>
                        <a:pt x="14" y="14"/>
                      </a:lnTo>
                      <a:lnTo>
                        <a:pt x="7" y="11"/>
                      </a:lnTo>
                      <a:lnTo>
                        <a:pt x="4" y="11"/>
                      </a:lnTo>
                      <a:lnTo>
                        <a:pt x="0" y="7"/>
                      </a:lnTo>
                      <a:lnTo>
                        <a:pt x="4" y="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36" name="Freeform 432"/>
              <p:cNvSpPr>
                <a:spLocks/>
              </p:cNvSpPr>
              <p:nvPr/>
            </p:nvSpPr>
            <p:spPr bwMode="auto">
              <a:xfrm>
                <a:off x="3842" y="6483"/>
                <a:ext cx="418" cy="217"/>
              </a:xfrm>
              <a:custGeom>
                <a:avLst/>
                <a:gdLst>
                  <a:gd name="T0" fmla="*/ 1198 w 271"/>
                  <a:gd name="T1" fmla="*/ 75 h 150"/>
                  <a:gd name="T2" fmla="*/ 1075 w 271"/>
                  <a:gd name="T3" fmla="*/ 42 h 150"/>
                  <a:gd name="T4" fmla="*/ 1023 w 271"/>
                  <a:gd name="T5" fmla="*/ 29 h 150"/>
                  <a:gd name="T6" fmla="*/ 961 w 271"/>
                  <a:gd name="T7" fmla="*/ 0 h 150"/>
                  <a:gd name="T8" fmla="*/ 921 w 271"/>
                  <a:gd name="T9" fmla="*/ 29 h 150"/>
                  <a:gd name="T10" fmla="*/ 961 w 271"/>
                  <a:gd name="T11" fmla="*/ 42 h 150"/>
                  <a:gd name="T12" fmla="*/ 895 w 271"/>
                  <a:gd name="T13" fmla="*/ 61 h 150"/>
                  <a:gd name="T14" fmla="*/ 811 w 271"/>
                  <a:gd name="T15" fmla="*/ 42 h 150"/>
                  <a:gd name="T16" fmla="*/ 702 w 271"/>
                  <a:gd name="T17" fmla="*/ 42 h 150"/>
                  <a:gd name="T18" fmla="*/ 635 w 271"/>
                  <a:gd name="T19" fmla="*/ 42 h 150"/>
                  <a:gd name="T20" fmla="*/ 588 w 271"/>
                  <a:gd name="T21" fmla="*/ 75 h 150"/>
                  <a:gd name="T22" fmla="*/ 521 w 271"/>
                  <a:gd name="T23" fmla="*/ 61 h 150"/>
                  <a:gd name="T24" fmla="*/ 452 w 271"/>
                  <a:gd name="T25" fmla="*/ 42 h 150"/>
                  <a:gd name="T26" fmla="*/ 452 w 271"/>
                  <a:gd name="T27" fmla="*/ 88 h 150"/>
                  <a:gd name="T28" fmla="*/ 418 w 271"/>
                  <a:gd name="T29" fmla="*/ 140 h 150"/>
                  <a:gd name="T30" fmla="*/ 352 w 271"/>
                  <a:gd name="T31" fmla="*/ 184 h 150"/>
                  <a:gd name="T32" fmla="*/ 216 w 271"/>
                  <a:gd name="T33" fmla="*/ 249 h 150"/>
                  <a:gd name="T34" fmla="*/ 102 w 271"/>
                  <a:gd name="T35" fmla="*/ 312 h 150"/>
                  <a:gd name="T36" fmla="*/ 62 w 271"/>
                  <a:gd name="T37" fmla="*/ 365 h 150"/>
                  <a:gd name="T38" fmla="*/ 19 w 271"/>
                  <a:gd name="T39" fmla="*/ 421 h 150"/>
                  <a:gd name="T40" fmla="*/ 19 w 271"/>
                  <a:gd name="T41" fmla="*/ 463 h 150"/>
                  <a:gd name="T42" fmla="*/ 128 w 271"/>
                  <a:gd name="T43" fmla="*/ 421 h 150"/>
                  <a:gd name="T44" fmla="*/ 128 w 271"/>
                  <a:gd name="T45" fmla="*/ 375 h 150"/>
                  <a:gd name="T46" fmla="*/ 216 w 271"/>
                  <a:gd name="T47" fmla="*/ 337 h 150"/>
                  <a:gd name="T48" fmla="*/ 324 w 271"/>
                  <a:gd name="T49" fmla="*/ 365 h 150"/>
                  <a:gd name="T50" fmla="*/ 299 w 271"/>
                  <a:gd name="T51" fmla="*/ 433 h 150"/>
                  <a:gd name="T52" fmla="*/ 324 w 271"/>
                  <a:gd name="T53" fmla="*/ 488 h 150"/>
                  <a:gd name="T54" fmla="*/ 352 w 271"/>
                  <a:gd name="T55" fmla="*/ 516 h 150"/>
                  <a:gd name="T56" fmla="*/ 387 w 271"/>
                  <a:gd name="T57" fmla="*/ 561 h 150"/>
                  <a:gd name="T58" fmla="*/ 452 w 271"/>
                  <a:gd name="T59" fmla="*/ 548 h 150"/>
                  <a:gd name="T60" fmla="*/ 540 w 271"/>
                  <a:gd name="T61" fmla="*/ 548 h 150"/>
                  <a:gd name="T62" fmla="*/ 676 w 271"/>
                  <a:gd name="T63" fmla="*/ 516 h 150"/>
                  <a:gd name="T64" fmla="*/ 759 w 271"/>
                  <a:gd name="T65" fmla="*/ 463 h 150"/>
                  <a:gd name="T66" fmla="*/ 825 w 271"/>
                  <a:gd name="T67" fmla="*/ 433 h 150"/>
                  <a:gd name="T68" fmla="*/ 873 w 271"/>
                  <a:gd name="T69" fmla="*/ 421 h 150"/>
                  <a:gd name="T70" fmla="*/ 825 w 271"/>
                  <a:gd name="T71" fmla="*/ 502 h 150"/>
                  <a:gd name="T72" fmla="*/ 855 w 271"/>
                  <a:gd name="T73" fmla="*/ 529 h 150"/>
                  <a:gd name="T74" fmla="*/ 939 w 271"/>
                  <a:gd name="T75" fmla="*/ 561 h 150"/>
                  <a:gd name="T76" fmla="*/ 939 w 271"/>
                  <a:gd name="T77" fmla="*/ 626 h 150"/>
                  <a:gd name="T78" fmla="*/ 1009 w 271"/>
                  <a:gd name="T79" fmla="*/ 645 h 150"/>
                  <a:gd name="T80" fmla="*/ 1009 w 271"/>
                  <a:gd name="T81" fmla="*/ 576 h 150"/>
                  <a:gd name="T82" fmla="*/ 1075 w 271"/>
                  <a:gd name="T83" fmla="*/ 548 h 150"/>
                  <a:gd name="T84" fmla="*/ 1095 w 271"/>
                  <a:gd name="T85" fmla="*/ 502 h 150"/>
                  <a:gd name="T86" fmla="*/ 1144 w 271"/>
                  <a:gd name="T87" fmla="*/ 451 h 150"/>
                  <a:gd name="T88" fmla="*/ 1158 w 271"/>
                  <a:gd name="T89" fmla="*/ 502 h 150"/>
                  <a:gd name="T90" fmla="*/ 1263 w 271"/>
                  <a:gd name="T91" fmla="*/ 502 h 150"/>
                  <a:gd name="T92" fmla="*/ 1313 w 271"/>
                  <a:gd name="T93" fmla="*/ 529 h 150"/>
                  <a:gd name="T94" fmla="*/ 1380 w 271"/>
                  <a:gd name="T95" fmla="*/ 548 h 150"/>
                  <a:gd name="T96" fmla="*/ 1380 w 271"/>
                  <a:gd name="T97" fmla="*/ 516 h 150"/>
                  <a:gd name="T98" fmla="*/ 1359 w 271"/>
                  <a:gd name="T99" fmla="*/ 463 h 150"/>
                  <a:gd name="T100" fmla="*/ 1416 w 271"/>
                  <a:gd name="T101" fmla="*/ 421 h 150"/>
                  <a:gd name="T102" fmla="*/ 1442 w 271"/>
                  <a:gd name="T103" fmla="*/ 433 h 150"/>
                  <a:gd name="T104" fmla="*/ 1535 w 271"/>
                  <a:gd name="T105" fmla="*/ 433 h 150"/>
                  <a:gd name="T106" fmla="*/ 1510 w 271"/>
                  <a:gd name="T107" fmla="*/ 375 h 150"/>
                  <a:gd name="T108" fmla="*/ 1510 w 271"/>
                  <a:gd name="T109" fmla="*/ 312 h 150"/>
                  <a:gd name="T110" fmla="*/ 1442 w 271"/>
                  <a:gd name="T111" fmla="*/ 312 h 150"/>
                  <a:gd name="T112" fmla="*/ 1399 w 271"/>
                  <a:gd name="T113" fmla="*/ 337 h 150"/>
                  <a:gd name="T114" fmla="*/ 1328 w 271"/>
                  <a:gd name="T115" fmla="*/ 312 h 150"/>
                  <a:gd name="T116" fmla="*/ 1245 w 271"/>
                  <a:gd name="T117" fmla="*/ 266 h 150"/>
                  <a:gd name="T118" fmla="*/ 1198 w 271"/>
                  <a:gd name="T119" fmla="*/ 266 h 150"/>
                  <a:gd name="T120" fmla="*/ 1245 w 271"/>
                  <a:gd name="T121" fmla="*/ 184 h 15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71"/>
                  <a:gd name="T184" fmla="*/ 0 h 150"/>
                  <a:gd name="T185" fmla="*/ 271 w 271"/>
                  <a:gd name="T186" fmla="*/ 150 h 150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71" h="150">
                    <a:moveTo>
                      <a:pt x="232" y="29"/>
                    </a:moveTo>
                    <a:lnTo>
                      <a:pt x="212" y="17"/>
                    </a:lnTo>
                    <a:lnTo>
                      <a:pt x="202" y="14"/>
                    </a:lnTo>
                    <a:lnTo>
                      <a:pt x="190" y="10"/>
                    </a:lnTo>
                    <a:lnTo>
                      <a:pt x="178" y="10"/>
                    </a:lnTo>
                    <a:lnTo>
                      <a:pt x="181" y="7"/>
                    </a:lnTo>
                    <a:lnTo>
                      <a:pt x="178" y="3"/>
                    </a:lnTo>
                    <a:lnTo>
                      <a:pt x="170" y="0"/>
                    </a:lnTo>
                    <a:lnTo>
                      <a:pt x="163" y="3"/>
                    </a:lnTo>
                    <a:lnTo>
                      <a:pt x="163" y="7"/>
                    </a:lnTo>
                    <a:lnTo>
                      <a:pt x="163" y="10"/>
                    </a:lnTo>
                    <a:lnTo>
                      <a:pt x="170" y="10"/>
                    </a:lnTo>
                    <a:lnTo>
                      <a:pt x="163" y="17"/>
                    </a:lnTo>
                    <a:lnTo>
                      <a:pt x="158" y="14"/>
                    </a:lnTo>
                    <a:lnTo>
                      <a:pt x="151" y="10"/>
                    </a:lnTo>
                    <a:lnTo>
                      <a:pt x="143" y="10"/>
                    </a:lnTo>
                    <a:lnTo>
                      <a:pt x="134" y="14"/>
                    </a:lnTo>
                    <a:lnTo>
                      <a:pt x="124" y="10"/>
                    </a:lnTo>
                    <a:lnTo>
                      <a:pt x="124" y="7"/>
                    </a:lnTo>
                    <a:lnTo>
                      <a:pt x="112" y="10"/>
                    </a:lnTo>
                    <a:lnTo>
                      <a:pt x="107" y="14"/>
                    </a:lnTo>
                    <a:lnTo>
                      <a:pt x="104" y="17"/>
                    </a:lnTo>
                    <a:lnTo>
                      <a:pt x="92" y="17"/>
                    </a:lnTo>
                    <a:lnTo>
                      <a:pt x="92" y="14"/>
                    </a:lnTo>
                    <a:lnTo>
                      <a:pt x="89" y="10"/>
                    </a:lnTo>
                    <a:lnTo>
                      <a:pt x="80" y="10"/>
                    </a:lnTo>
                    <a:lnTo>
                      <a:pt x="69" y="20"/>
                    </a:lnTo>
                    <a:lnTo>
                      <a:pt x="80" y="20"/>
                    </a:lnTo>
                    <a:lnTo>
                      <a:pt x="80" y="29"/>
                    </a:lnTo>
                    <a:lnTo>
                      <a:pt x="74" y="32"/>
                    </a:lnTo>
                    <a:lnTo>
                      <a:pt x="69" y="39"/>
                    </a:lnTo>
                    <a:lnTo>
                      <a:pt x="62" y="42"/>
                    </a:lnTo>
                    <a:lnTo>
                      <a:pt x="42" y="52"/>
                    </a:lnTo>
                    <a:lnTo>
                      <a:pt x="38" y="57"/>
                    </a:lnTo>
                    <a:lnTo>
                      <a:pt x="35" y="64"/>
                    </a:lnTo>
                    <a:lnTo>
                      <a:pt x="18" y="71"/>
                    </a:lnTo>
                    <a:lnTo>
                      <a:pt x="15" y="74"/>
                    </a:lnTo>
                    <a:lnTo>
                      <a:pt x="11" y="83"/>
                    </a:lnTo>
                    <a:lnTo>
                      <a:pt x="8" y="89"/>
                    </a:lnTo>
                    <a:lnTo>
                      <a:pt x="3" y="96"/>
                    </a:lnTo>
                    <a:lnTo>
                      <a:pt x="0" y="103"/>
                    </a:lnTo>
                    <a:lnTo>
                      <a:pt x="3" y="106"/>
                    </a:lnTo>
                    <a:lnTo>
                      <a:pt x="15" y="103"/>
                    </a:lnTo>
                    <a:lnTo>
                      <a:pt x="23" y="96"/>
                    </a:lnTo>
                    <a:lnTo>
                      <a:pt x="18" y="93"/>
                    </a:lnTo>
                    <a:lnTo>
                      <a:pt x="23" y="86"/>
                    </a:lnTo>
                    <a:lnTo>
                      <a:pt x="30" y="83"/>
                    </a:lnTo>
                    <a:lnTo>
                      <a:pt x="38" y="77"/>
                    </a:lnTo>
                    <a:lnTo>
                      <a:pt x="50" y="77"/>
                    </a:lnTo>
                    <a:lnTo>
                      <a:pt x="57" y="83"/>
                    </a:lnTo>
                    <a:lnTo>
                      <a:pt x="50" y="93"/>
                    </a:lnTo>
                    <a:lnTo>
                      <a:pt x="53" y="99"/>
                    </a:lnTo>
                    <a:lnTo>
                      <a:pt x="53" y="106"/>
                    </a:lnTo>
                    <a:lnTo>
                      <a:pt x="57" y="111"/>
                    </a:lnTo>
                    <a:lnTo>
                      <a:pt x="57" y="118"/>
                    </a:lnTo>
                    <a:lnTo>
                      <a:pt x="62" y="118"/>
                    </a:lnTo>
                    <a:lnTo>
                      <a:pt x="65" y="125"/>
                    </a:lnTo>
                    <a:lnTo>
                      <a:pt x="69" y="128"/>
                    </a:lnTo>
                    <a:lnTo>
                      <a:pt x="74" y="128"/>
                    </a:lnTo>
                    <a:lnTo>
                      <a:pt x="80" y="125"/>
                    </a:lnTo>
                    <a:lnTo>
                      <a:pt x="85" y="125"/>
                    </a:lnTo>
                    <a:lnTo>
                      <a:pt x="95" y="125"/>
                    </a:lnTo>
                    <a:lnTo>
                      <a:pt x="112" y="128"/>
                    </a:lnTo>
                    <a:lnTo>
                      <a:pt x="119" y="118"/>
                    </a:lnTo>
                    <a:lnTo>
                      <a:pt x="127" y="115"/>
                    </a:lnTo>
                    <a:lnTo>
                      <a:pt x="134" y="106"/>
                    </a:lnTo>
                    <a:lnTo>
                      <a:pt x="139" y="106"/>
                    </a:lnTo>
                    <a:lnTo>
                      <a:pt x="146" y="99"/>
                    </a:lnTo>
                    <a:lnTo>
                      <a:pt x="154" y="93"/>
                    </a:lnTo>
                    <a:lnTo>
                      <a:pt x="154" y="96"/>
                    </a:lnTo>
                    <a:lnTo>
                      <a:pt x="151" y="111"/>
                    </a:lnTo>
                    <a:lnTo>
                      <a:pt x="146" y="115"/>
                    </a:lnTo>
                    <a:lnTo>
                      <a:pt x="146" y="118"/>
                    </a:lnTo>
                    <a:lnTo>
                      <a:pt x="151" y="121"/>
                    </a:lnTo>
                    <a:lnTo>
                      <a:pt x="154" y="125"/>
                    </a:lnTo>
                    <a:lnTo>
                      <a:pt x="166" y="128"/>
                    </a:lnTo>
                    <a:lnTo>
                      <a:pt x="163" y="135"/>
                    </a:lnTo>
                    <a:lnTo>
                      <a:pt x="166" y="143"/>
                    </a:lnTo>
                    <a:lnTo>
                      <a:pt x="173" y="150"/>
                    </a:lnTo>
                    <a:lnTo>
                      <a:pt x="178" y="147"/>
                    </a:lnTo>
                    <a:lnTo>
                      <a:pt x="178" y="140"/>
                    </a:lnTo>
                    <a:lnTo>
                      <a:pt x="178" y="131"/>
                    </a:lnTo>
                    <a:lnTo>
                      <a:pt x="185" y="128"/>
                    </a:lnTo>
                    <a:lnTo>
                      <a:pt x="190" y="125"/>
                    </a:lnTo>
                    <a:lnTo>
                      <a:pt x="196" y="118"/>
                    </a:lnTo>
                    <a:lnTo>
                      <a:pt x="193" y="115"/>
                    </a:lnTo>
                    <a:lnTo>
                      <a:pt x="196" y="103"/>
                    </a:lnTo>
                    <a:lnTo>
                      <a:pt x="202" y="103"/>
                    </a:lnTo>
                    <a:lnTo>
                      <a:pt x="205" y="106"/>
                    </a:lnTo>
                    <a:lnTo>
                      <a:pt x="205" y="115"/>
                    </a:lnTo>
                    <a:lnTo>
                      <a:pt x="212" y="115"/>
                    </a:lnTo>
                    <a:lnTo>
                      <a:pt x="223" y="115"/>
                    </a:lnTo>
                    <a:lnTo>
                      <a:pt x="232" y="115"/>
                    </a:lnTo>
                    <a:lnTo>
                      <a:pt x="232" y="121"/>
                    </a:lnTo>
                    <a:lnTo>
                      <a:pt x="235" y="125"/>
                    </a:lnTo>
                    <a:lnTo>
                      <a:pt x="244" y="125"/>
                    </a:lnTo>
                    <a:lnTo>
                      <a:pt x="247" y="121"/>
                    </a:lnTo>
                    <a:lnTo>
                      <a:pt x="244" y="118"/>
                    </a:lnTo>
                    <a:lnTo>
                      <a:pt x="247" y="111"/>
                    </a:lnTo>
                    <a:lnTo>
                      <a:pt x="240" y="106"/>
                    </a:lnTo>
                    <a:lnTo>
                      <a:pt x="244" y="99"/>
                    </a:lnTo>
                    <a:lnTo>
                      <a:pt x="250" y="96"/>
                    </a:lnTo>
                    <a:lnTo>
                      <a:pt x="259" y="96"/>
                    </a:lnTo>
                    <a:lnTo>
                      <a:pt x="255" y="99"/>
                    </a:lnTo>
                    <a:lnTo>
                      <a:pt x="262" y="103"/>
                    </a:lnTo>
                    <a:lnTo>
                      <a:pt x="271" y="99"/>
                    </a:lnTo>
                    <a:lnTo>
                      <a:pt x="267" y="96"/>
                    </a:lnTo>
                    <a:lnTo>
                      <a:pt x="267" y="86"/>
                    </a:lnTo>
                    <a:lnTo>
                      <a:pt x="267" y="77"/>
                    </a:lnTo>
                    <a:lnTo>
                      <a:pt x="267" y="71"/>
                    </a:lnTo>
                    <a:lnTo>
                      <a:pt x="259" y="71"/>
                    </a:lnTo>
                    <a:lnTo>
                      <a:pt x="255" y="71"/>
                    </a:lnTo>
                    <a:lnTo>
                      <a:pt x="255" y="77"/>
                    </a:lnTo>
                    <a:lnTo>
                      <a:pt x="247" y="77"/>
                    </a:lnTo>
                    <a:lnTo>
                      <a:pt x="240" y="71"/>
                    </a:lnTo>
                    <a:lnTo>
                      <a:pt x="235" y="71"/>
                    </a:lnTo>
                    <a:lnTo>
                      <a:pt x="232" y="64"/>
                    </a:lnTo>
                    <a:lnTo>
                      <a:pt x="220" y="61"/>
                    </a:lnTo>
                    <a:lnTo>
                      <a:pt x="217" y="61"/>
                    </a:lnTo>
                    <a:lnTo>
                      <a:pt x="212" y="61"/>
                    </a:lnTo>
                    <a:lnTo>
                      <a:pt x="217" y="52"/>
                    </a:lnTo>
                    <a:lnTo>
                      <a:pt x="220" y="42"/>
                    </a:lnTo>
                    <a:lnTo>
                      <a:pt x="232" y="29"/>
                    </a:lnTo>
                    <a:close/>
                  </a:path>
                </a:pathLst>
              </a:custGeom>
              <a:solidFill>
                <a:srgbClr val="C0C0C0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37" name="Group 429"/>
              <p:cNvGrpSpPr>
                <a:grpSpLocks/>
              </p:cNvGrpSpPr>
              <p:nvPr/>
            </p:nvGrpSpPr>
            <p:grpSpPr bwMode="auto">
              <a:xfrm>
                <a:off x="3914" y="6191"/>
                <a:ext cx="57" cy="76"/>
                <a:chOff x="2098" y="2625"/>
                <a:chExt cx="37" cy="52"/>
              </a:xfrm>
            </p:grpSpPr>
            <p:sp>
              <p:nvSpPr>
                <p:cNvPr id="24062" name="Freeform 431"/>
                <p:cNvSpPr>
                  <a:spLocks/>
                </p:cNvSpPr>
                <p:nvPr/>
              </p:nvSpPr>
              <p:spPr bwMode="auto">
                <a:xfrm>
                  <a:off x="2098" y="2625"/>
                  <a:ext cx="37" cy="52"/>
                </a:xfrm>
                <a:custGeom>
                  <a:avLst/>
                  <a:gdLst>
                    <a:gd name="T0" fmla="*/ 3 w 37"/>
                    <a:gd name="T1" fmla="*/ 45 h 52"/>
                    <a:gd name="T2" fmla="*/ 0 w 37"/>
                    <a:gd name="T3" fmla="*/ 38 h 52"/>
                    <a:gd name="T4" fmla="*/ 3 w 37"/>
                    <a:gd name="T5" fmla="*/ 17 h 52"/>
                    <a:gd name="T6" fmla="*/ 10 w 37"/>
                    <a:gd name="T7" fmla="*/ 10 h 52"/>
                    <a:gd name="T8" fmla="*/ 22 w 37"/>
                    <a:gd name="T9" fmla="*/ 0 h 52"/>
                    <a:gd name="T10" fmla="*/ 33 w 37"/>
                    <a:gd name="T11" fmla="*/ 0 h 52"/>
                    <a:gd name="T12" fmla="*/ 30 w 37"/>
                    <a:gd name="T13" fmla="*/ 17 h 52"/>
                    <a:gd name="T14" fmla="*/ 37 w 37"/>
                    <a:gd name="T15" fmla="*/ 38 h 52"/>
                    <a:gd name="T16" fmla="*/ 33 w 37"/>
                    <a:gd name="T17" fmla="*/ 52 h 52"/>
                    <a:gd name="T18" fmla="*/ 18 w 37"/>
                    <a:gd name="T19" fmla="*/ 52 h 52"/>
                    <a:gd name="T20" fmla="*/ 3 w 37"/>
                    <a:gd name="T21" fmla="*/ 45 h 5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7"/>
                    <a:gd name="T34" fmla="*/ 0 h 52"/>
                    <a:gd name="T35" fmla="*/ 37 w 37"/>
                    <a:gd name="T36" fmla="*/ 52 h 5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7" h="52">
                      <a:moveTo>
                        <a:pt x="3" y="45"/>
                      </a:moveTo>
                      <a:lnTo>
                        <a:pt x="0" y="38"/>
                      </a:lnTo>
                      <a:lnTo>
                        <a:pt x="3" y="17"/>
                      </a:lnTo>
                      <a:lnTo>
                        <a:pt x="10" y="10"/>
                      </a:lnTo>
                      <a:lnTo>
                        <a:pt x="22" y="0"/>
                      </a:lnTo>
                      <a:lnTo>
                        <a:pt x="33" y="0"/>
                      </a:lnTo>
                      <a:lnTo>
                        <a:pt x="30" y="17"/>
                      </a:lnTo>
                      <a:lnTo>
                        <a:pt x="37" y="38"/>
                      </a:lnTo>
                      <a:lnTo>
                        <a:pt x="33" y="52"/>
                      </a:lnTo>
                      <a:lnTo>
                        <a:pt x="18" y="52"/>
                      </a:lnTo>
                      <a:lnTo>
                        <a:pt x="3" y="45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63" name="Freeform 430"/>
                <p:cNvSpPr>
                  <a:spLocks/>
                </p:cNvSpPr>
                <p:nvPr/>
              </p:nvSpPr>
              <p:spPr bwMode="auto">
                <a:xfrm>
                  <a:off x="2098" y="2625"/>
                  <a:ext cx="37" cy="52"/>
                </a:xfrm>
                <a:custGeom>
                  <a:avLst/>
                  <a:gdLst>
                    <a:gd name="T0" fmla="*/ 3 w 37"/>
                    <a:gd name="T1" fmla="*/ 45 h 52"/>
                    <a:gd name="T2" fmla="*/ 0 w 37"/>
                    <a:gd name="T3" fmla="*/ 38 h 52"/>
                    <a:gd name="T4" fmla="*/ 3 w 37"/>
                    <a:gd name="T5" fmla="*/ 17 h 52"/>
                    <a:gd name="T6" fmla="*/ 10 w 37"/>
                    <a:gd name="T7" fmla="*/ 10 h 52"/>
                    <a:gd name="T8" fmla="*/ 22 w 37"/>
                    <a:gd name="T9" fmla="*/ 0 h 52"/>
                    <a:gd name="T10" fmla="*/ 33 w 37"/>
                    <a:gd name="T11" fmla="*/ 0 h 52"/>
                    <a:gd name="T12" fmla="*/ 30 w 37"/>
                    <a:gd name="T13" fmla="*/ 17 h 52"/>
                    <a:gd name="T14" fmla="*/ 37 w 37"/>
                    <a:gd name="T15" fmla="*/ 38 h 52"/>
                    <a:gd name="T16" fmla="*/ 33 w 37"/>
                    <a:gd name="T17" fmla="*/ 52 h 52"/>
                    <a:gd name="T18" fmla="*/ 18 w 37"/>
                    <a:gd name="T19" fmla="*/ 52 h 52"/>
                    <a:gd name="T20" fmla="*/ 3 w 37"/>
                    <a:gd name="T21" fmla="*/ 45 h 5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7"/>
                    <a:gd name="T34" fmla="*/ 0 h 52"/>
                    <a:gd name="T35" fmla="*/ 37 w 37"/>
                    <a:gd name="T36" fmla="*/ 52 h 5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7" h="52">
                      <a:moveTo>
                        <a:pt x="3" y="45"/>
                      </a:moveTo>
                      <a:lnTo>
                        <a:pt x="0" y="38"/>
                      </a:lnTo>
                      <a:lnTo>
                        <a:pt x="3" y="17"/>
                      </a:lnTo>
                      <a:lnTo>
                        <a:pt x="10" y="10"/>
                      </a:lnTo>
                      <a:lnTo>
                        <a:pt x="22" y="0"/>
                      </a:lnTo>
                      <a:lnTo>
                        <a:pt x="33" y="0"/>
                      </a:lnTo>
                      <a:lnTo>
                        <a:pt x="30" y="17"/>
                      </a:lnTo>
                      <a:lnTo>
                        <a:pt x="37" y="38"/>
                      </a:lnTo>
                      <a:lnTo>
                        <a:pt x="33" y="52"/>
                      </a:lnTo>
                      <a:lnTo>
                        <a:pt x="18" y="52"/>
                      </a:lnTo>
                      <a:lnTo>
                        <a:pt x="3" y="45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38" name="Group 426"/>
              <p:cNvGrpSpPr>
                <a:grpSpLocks/>
              </p:cNvGrpSpPr>
              <p:nvPr/>
            </p:nvGrpSpPr>
            <p:grpSpPr bwMode="auto">
              <a:xfrm>
                <a:off x="3685" y="6022"/>
                <a:ext cx="297" cy="237"/>
                <a:chOff x="1950" y="2509"/>
                <a:chExt cx="193" cy="161"/>
              </a:xfrm>
            </p:grpSpPr>
            <p:sp>
              <p:nvSpPr>
                <p:cNvPr id="24060" name="Freeform 428"/>
                <p:cNvSpPr>
                  <a:spLocks/>
                </p:cNvSpPr>
                <p:nvPr/>
              </p:nvSpPr>
              <p:spPr bwMode="auto">
                <a:xfrm>
                  <a:off x="1950" y="2509"/>
                  <a:ext cx="193" cy="161"/>
                </a:xfrm>
                <a:custGeom>
                  <a:avLst/>
                  <a:gdLst>
                    <a:gd name="T0" fmla="*/ 104 w 193"/>
                    <a:gd name="T1" fmla="*/ 18 h 161"/>
                    <a:gd name="T2" fmla="*/ 89 w 193"/>
                    <a:gd name="T3" fmla="*/ 25 h 161"/>
                    <a:gd name="T4" fmla="*/ 62 w 193"/>
                    <a:gd name="T5" fmla="*/ 10 h 161"/>
                    <a:gd name="T6" fmla="*/ 65 w 193"/>
                    <a:gd name="T7" fmla="*/ 0 h 161"/>
                    <a:gd name="T8" fmla="*/ 53 w 193"/>
                    <a:gd name="T9" fmla="*/ 3 h 161"/>
                    <a:gd name="T10" fmla="*/ 42 w 193"/>
                    <a:gd name="T11" fmla="*/ 0 h 161"/>
                    <a:gd name="T12" fmla="*/ 23 w 193"/>
                    <a:gd name="T13" fmla="*/ 3 h 161"/>
                    <a:gd name="T14" fmla="*/ 15 w 193"/>
                    <a:gd name="T15" fmla="*/ 10 h 161"/>
                    <a:gd name="T16" fmla="*/ 3 w 193"/>
                    <a:gd name="T17" fmla="*/ 10 h 161"/>
                    <a:gd name="T18" fmla="*/ 0 w 193"/>
                    <a:gd name="T19" fmla="*/ 10 h 161"/>
                    <a:gd name="T20" fmla="*/ 0 w 193"/>
                    <a:gd name="T21" fmla="*/ 21 h 161"/>
                    <a:gd name="T22" fmla="*/ 0 w 193"/>
                    <a:gd name="T23" fmla="*/ 32 h 161"/>
                    <a:gd name="T24" fmla="*/ 8 w 193"/>
                    <a:gd name="T25" fmla="*/ 43 h 161"/>
                    <a:gd name="T26" fmla="*/ 18 w 193"/>
                    <a:gd name="T27" fmla="*/ 53 h 161"/>
                    <a:gd name="T28" fmla="*/ 26 w 193"/>
                    <a:gd name="T29" fmla="*/ 57 h 161"/>
                    <a:gd name="T30" fmla="*/ 26 w 193"/>
                    <a:gd name="T31" fmla="*/ 64 h 161"/>
                    <a:gd name="T32" fmla="*/ 35 w 193"/>
                    <a:gd name="T33" fmla="*/ 64 h 161"/>
                    <a:gd name="T34" fmla="*/ 42 w 193"/>
                    <a:gd name="T35" fmla="*/ 60 h 161"/>
                    <a:gd name="T36" fmla="*/ 47 w 193"/>
                    <a:gd name="T37" fmla="*/ 72 h 161"/>
                    <a:gd name="T38" fmla="*/ 47 w 193"/>
                    <a:gd name="T39" fmla="*/ 79 h 161"/>
                    <a:gd name="T40" fmla="*/ 62 w 193"/>
                    <a:gd name="T41" fmla="*/ 79 h 161"/>
                    <a:gd name="T42" fmla="*/ 69 w 193"/>
                    <a:gd name="T43" fmla="*/ 82 h 161"/>
                    <a:gd name="T44" fmla="*/ 77 w 193"/>
                    <a:gd name="T45" fmla="*/ 89 h 161"/>
                    <a:gd name="T46" fmla="*/ 69 w 193"/>
                    <a:gd name="T47" fmla="*/ 97 h 161"/>
                    <a:gd name="T48" fmla="*/ 65 w 193"/>
                    <a:gd name="T49" fmla="*/ 122 h 161"/>
                    <a:gd name="T50" fmla="*/ 85 w 193"/>
                    <a:gd name="T51" fmla="*/ 126 h 161"/>
                    <a:gd name="T52" fmla="*/ 107 w 193"/>
                    <a:gd name="T53" fmla="*/ 107 h 161"/>
                    <a:gd name="T54" fmla="*/ 104 w 193"/>
                    <a:gd name="T55" fmla="*/ 133 h 161"/>
                    <a:gd name="T56" fmla="*/ 127 w 193"/>
                    <a:gd name="T57" fmla="*/ 158 h 161"/>
                    <a:gd name="T58" fmla="*/ 143 w 193"/>
                    <a:gd name="T59" fmla="*/ 158 h 161"/>
                    <a:gd name="T60" fmla="*/ 151 w 193"/>
                    <a:gd name="T61" fmla="*/ 161 h 161"/>
                    <a:gd name="T62" fmla="*/ 146 w 193"/>
                    <a:gd name="T63" fmla="*/ 154 h 161"/>
                    <a:gd name="T64" fmla="*/ 151 w 193"/>
                    <a:gd name="T65" fmla="*/ 133 h 161"/>
                    <a:gd name="T66" fmla="*/ 158 w 193"/>
                    <a:gd name="T67" fmla="*/ 126 h 161"/>
                    <a:gd name="T68" fmla="*/ 170 w 193"/>
                    <a:gd name="T69" fmla="*/ 114 h 161"/>
                    <a:gd name="T70" fmla="*/ 181 w 193"/>
                    <a:gd name="T71" fmla="*/ 114 h 161"/>
                    <a:gd name="T72" fmla="*/ 193 w 193"/>
                    <a:gd name="T73" fmla="*/ 104 h 161"/>
                    <a:gd name="T74" fmla="*/ 193 w 193"/>
                    <a:gd name="T75" fmla="*/ 89 h 161"/>
                    <a:gd name="T76" fmla="*/ 185 w 193"/>
                    <a:gd name="T77" fmla="*/ 89 h 161"/>
                    <a:gd name="T78" fmla="*/ 181 w 193"/>
                    <a:gd name="T79" fmla="*/ 82 h 161"/>
                    <a:gd name="T80" fmla="*/ 158 w 193"/>
                    <a:gd name="T81" fmla="*/ 72 h 161"/>
                    <a:gd name="T82" fmla="*/ 163 w 193"/>
                    <a:gd name="T83" fmla="*/ 60 h 161"/>
                    <a:gd name="T84" fmla="*/ 170 w 193"/>
                    <a:gd name="T85" fmla="*/ 43 h 161"/>
                    <a:gd name="T86" fmla="*/ 124 w 193"/>
                    <a:gd name="T87" fmla="*/ 21 h 161"/>
                    <a:gd name="T88" fmla="*/ 116 w 193"/>
                    <a:gd name="T89" fmla="*/ 15 h 161"/>
                    <a:gd name="T90" fmla="*/ 104 w 193"/>
                    <a:gd name="T91" fmla="*/ 15 h 161"/>
                    <a:gd name="T92" fmla="*/ 104 w 193"/>
                    <a:gd name="T93" fmla="*/ 18 h 161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93"/>
                    <a:gd name="T142" fmla="*/ 0 h 161"/>
                    <a:gd name="T143" fmla="*/ 193 w 193"/>
                    <a:gd name="T144" fmla="*/ 161 h 161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93" h="161">
                      <a:moveTo>
                        <a:pt x="104" y="18"/>
                      </a:moveTo>
                      <a:lnTo>
                        <a:pt x="89" y="25"/>
                      </a:lnTo>
                      <a:lnTo>
                        <a:pt x="62" y="10"/>
                      </a:lnTo>
                      <a:lnTo>
                        <a:pt x="65" y="0"/>
                      </a:lnTo>
                      <a:lnTo>
                        <a:pt x="53" y="3"/>
                      </a:lnTo>
                      <a:lnTo>
                        <a:pt x="42" y="0"/>
                      </a:lnTo>
                      <a:lnTo>
                        <a:pt x="23" y="3"/>
                      </a:lnTo>
                      <a:lnTo>
                        <a:pt x="15" y="10"/>
                      </a:lnTo>
                      <a:lnTo>
                        <a:pt x="3" y="10"/>
                      </a:lnTo>
                      <a:lnTo>
                        <a:pt x="0" y="10"/>
                      </a:lnTo>
                      <a:lnTo>
                        <a:pt x="0" y="21"/>
                      </a:lnTo>
                      <a:lnTo>
                        <a:pt x="0" y="32"/>
                      </a:lnTo>
                      <a:lnTo>
                        <a:pt x="8" y="43"/>
                      </a:lnTo>
                      <a:lnTo>
                        <a:pt x="18" y="53"/>
                      </a:lnTo>
                      <a:lnTo>
                        <a:pt x="26" y="57"/>
                      </a:lnTo>
                      <a:lnTo>
                        <a:pt x="26" y="64"/>
                      </a:lnTo>
                      <a:lnTo>
                        <a:pt x="35" y="64"/>
                      </a:lnTo>
                      <a:lnTo>
                        <a:pt x="42" y="60"/>
                      </a:lnTo>
                      <a:lnTo>
                        <a:pt x="47" y="72"/>
                      </a:lnTo>
                      <a:lnTo>
                        <a:pt x="47" y="79"/>
                      </a:lnTo>
                      <a:lnTo>
                        <a:pt x="62" y="79"/>
                      </a:lnTo>
                      <a:lnTo>
                        <a:pt x="69" y="82"/>
                      </a:lnTo>
                      <a:lnTo>
                        <a:pt x="77" y="89"/>
                      </a:lnTo>
                      <a:lnTo>
                        <a:pt x="69" y="97"/>
                      </a:lnTo>
                      <a:lnTo>
                        <a:pt x="65" y="122"/>
                      </a:lnTo>
                      <a:lnTo>
                        <a:pt x="85" y="126"/>
                      </a:lnTo>
                      <a:lnTo>
                        <a:pt x="107" y="107"/>
                      </a:lnTo>
                      <a:lnTo>
                        <a:pt x="104" y="133"/>
                      </a:lnTo>
                      <a:lnTo>
                        <a:pt x="127" y="158"/>
                      </a:lnTo>
                      <a:lnTo>
                        <a:pt x="143" y="158"/>
                      </a:lnTo>
                      <a:lnTo>
                        <a:pt x="151" y="161"/>
                      </a:lnTo>
                      <a:lnTo>
                        <a:pt x="146" y="154"/>
                      </a:lnTo>
                      <a:lnTo>
                        <a:pt x="151" y="133"/>
                      </a:lnTo>
                      <a:lnTo>
                        <a:pt x="158" y="126"/>
                      </a:lnTo>
                      <a:lnTo>
                        <a:pt x="170" y="114"/>
                      </a:lnTo>
                      <a:lnTo>
                        <a:pt x="181" y="114"/>
                      </a:lnTo>
                      <a:lnTo>
                        <a:pt x="193" y="104"/>
                      </a:lnTo>
                      <a:lnTo>
                        <a:pt x="193" y="89"/>
                      </a:lnTo>
                      <a:lnTo>
                        <a:pt x="185" y="89"/>
                      </a:lnTo>
                      <a:lnTo>
                        <a:pt x="181" y="82"/>
                      </a:lnTo>
                      <a:lnTo>
                        <a:pt x="158" y="72"/>
                      </a:lnTo>
                      <a:lnTo>
                        <a:pt x="163" y="60"/>
                      </a:lnTo>
                      <a:lnTo>
                        <a:pt x="170" y="43"/>
                      </a:lnTo>
                      <a:lnTo>
                        <a:pt x="124" y="21"/>
                      </a:lnTo>
                      <a:lnTo>
                        <a:pt x="116" y="15"/>
                      </a:lnTo>
                      <a:lnTo>
                        <a:pt x="104" y="15"/>
                      </a:lnTo>
                      <a:lnTo>
                        <a:pt x="104" y="18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61" name="Freeform 427"/>
                <p:cNvSpPr>
                  <a:spLocks/>
                </p:cNvSpPr>
                <p:nvPr/>
              </p:nvSpPr>
              <p:spPr bwMode="auto">
                <a:xfrm>
                  <a:off x="1950" y="2509"/>
                  <a:ext cx="193" cy="161"/>
                </a:xfrm>
                <a:custGeom>
                  <a:avLst/>
                  <a:gdLst>
                    <a:gd name="T0" fmla="*/ 104 w 193"/>
                    <a:gd name="T1" fmla="*/ 18 h 161"/>
                    <a:gd name="T2" fmla="*/ 89 w 193"/>
                    <a:gd name="T3" fmla="*/ 25 h 161"/>
                    <a:gd name="T4" fmla="*/ 62 w 193"/>
                    <a:gd name="T5" fmla="*/ 10 h 161"/>
                    <a:gd name="T6" fmla="*/ 65 w 193"/>
                    <a:gd name="T7" fmla="*/ 0 h 161"/>
                    <a:gd name="T8" fmla="*/ 53 w 193"/>
                    <a:gd name="T9" fmla="*/ 3 h 161"/>
                    <a:gd name="T10" fmla="*/ 42 w 193"/>
                    <a:gd name="T11" fmla="*/ 0 h 161"/>
                    <a:gd name="T12" fmla="*/ 23 w 193"/>
                    <a:gd name="T13" fmla="*/ 3 h 161"/>
                    <a:gd name="T14" fmla="*/ 15 w 193"/>
                    <a:gd name="T15" fmla="*/ 10 h 161"/>
                    <a:gd name="T16" fmla="*/ 3 w 193"/>
                    <a:gd name="T17" fmla="*/ 10 h 161"/>
                    <a:gd name="T18" fmla="*/ 0 w 193"/>
                    <a:gd name="T19" fmla="*/ 10 h 161"/>
                    <a:gd name="T20" fmla="*/ 0 w 193"/>
                    <a:gd name="T21" fmla="*/ 21 h 161"/>
                    <a:gd name="T22" fmla="*/ 0 w 193"/>
                    <a:gd name="T23" fmla="*/ 32 h 161"/>
                    <a:gd name="T24" fmla="*/ 8 w 193"/>
                    <a:gd name="T25" fmla="*/ 43 h 161"/>
                    <a:gd name="T26" fmla="*/ 18 w 193"/>
                    <a:gd name="T27" fmla="*/ 53 h 161"/>
                    <a:gd name="T28" fmla="*/ 26 w 193"/>
                    <a:gd name="T29" fmla="*/ 57 h 161"/>
                    <a:gd name="T30" fmla="*/ 26 w 193"/>
                    <a:gd name="T31" fmla="*/ 64 h 161"/>
                    <a:gd name="T32" fmla="*/ 35 w 193"/>
                    <a:gd name="T33" fmla="*/ 64 h 161"/>
                    <a:gd name="T34" fmla="*/ 42 w 193"/>
                    <a:gd name="T35" fmla="*/ 60 h 161"/>
                    <a:gd name="T36" fmla="*/ 47 w 193"/>
                    <a:gd name="T37" fmla="*/ 72 h 161"/>
                    <a:gd name="T38" fmla="*/ 47 w 193"/>
                    <a:gd name="T39" fmla="*/ 79 h 161"/>
                    <a:gd name="T40" fmla="*/ 62 w 193"/>
                    <a:gd name="T41" fmla="*/ 79 h 161"/>
                    <a:gd name="T42" fmla="*/ 69 w 193"/>
                    <a:gd name="T43" fmla="*/ 82 h 161"/>
                    <a:gd name="T44" fmla="*/ 77 w 193"/>
                    <a:gd name="T45" fmla="*/ 89 h 161"/>
                    <a:gd name="T46" fmla="*/ 69 w 193"/>
                    <a:gd name="T47" fmla="*/ 97 h 161"/>
                    <a:gd name="T48" fmla="*/ 65 w 193"/>
                    <a:gd name="T49" fmla="*/ 122 h 161"/>
                    <a:gd name="T50" fmla="*/ 85 w 193"/>
                    <a:gd name="T51" fmla="*/ 126 h 161"/>
                    <a:gd name="T52" fmla="*/ 107 w 193"/>
                    <a:gd name="T53" fmla="*/ 107 h 161"/>
                    <a:gd name="T54" fmla="*/ 104 w 193"/>
                    <a:gd name="T55" fmla="*/ 133 h 161"/>
                    <a:gd name="T56" fmla="*/ 127 w 193"/>
                    <a:gd name="T57" fmla="*/ 158 h 161"/>
                    <a:gd name="T58" fmla="*/ 143 w 193"/>
                    <a:gd name="T59" fmla="*/ 158 h 161"/>
                    <a:gd name="T60" fmla="*/ 151 w 193"/>
                    <a:gd name="T61" fmla="*/ 161 h 161"/>
                    <a:gd name="T62" fmla="*/ 146 w 193"/>
                    <a:gd name="T63" fmla="*/ 154 h 161"/>
                    <a:gd name="T64" fmla="*/ 151 w 193"/>
                    <a:gd name="T65" fmla="*/ 133 h 161"/>
                    <a:gd name="T66" fmla="*/ 158 w 193"/>
                    <a:gd name="T67" fmla="*/ 126 h 161"/>
                    <a:gd name="T68" fmla="*/ 170 w 193"/>
                    <a:gd name="T69" fmla="*/ 114 h 161"/>
                    <a:gd name="T70" fmla="*/ 181 w 193"/>
                    <a:gd name="T71" fmla="*/ 114 h 161"/>
                    <a:gd name="T72" fmla="*/ 193 w 193"/>
                    <a:gd name="T73" fmla="*/ 104 h 161"/>
                    <a:gd name="T74" fmla="*/ 193 w 193"/>
                    <a:gd name="T75" fmla="*/ 89 h 161"/>
                    <a:gd name="T76" fmla="*/ 185 w 193"/>
                    <a:gd name="T77" fmla="*/ 89 h 161"/>
                    <a:gd name="T78" fmla="*/ 181 w 193"/>
                    <a:gd name="T79" fmla="*/ 82 h 161"/>
                    <a:gd name="T80" fmla="*/ 158 w 193"/>
                    <a:gd name="T81" fmla="*/ 72 h 161"/>
                    <a:gd name="T82" fmla="*/ 163 w 193"/>
                    <a:gd name="T83" fmla="*/ 60 h 161"/>
                    <a:gd name="T84" fmla="*/ 170 w 193"/>
                    <a:gd name="T85" fmla="*/ 43 h 161"/>
                    <a:gd name="T86" fmla="*/ 124 w 193"/>
                    <a:gd name="T87" fmla="*/ 21 h 161"/>
                    <a:gd name="T88" fmla="*/ 116 w 193"/>
                    <a:gd name="T89" fmla="*/ 15 h 161"/>
                    <a:gd name="T90" fmla="*/ 104 w 193"/>
                    <a:gd name="T91" fmla="*/ 15 h 161"/>
                    <a:gd name="T92" fmla="*/ 104 w 193"/>
                    <a:gd name="T93" fmla="*/ 18 h 161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93"/>
                    <a:gd name="T142" fmla="*/ 0 h 161"/>
                    <a:gd name="T143" fmla="*/ 193 w 193"/>
                    <a:gd name="T144" fmla="*/ 161 h 161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93" h="161">
                      <a:moveTo>
                        <a:pt x="104" y="18"/>
                      </a:moveTo>
                      <a:lnTo>
                        <a:pt x="89" y="25"/>
                      </a:lnTo>
                      <a:lnTo>
                        <a:pt x="62" y="10"/>
                      </a:lnTo>
                      <a:lnTo>
                        <a:pt x="65" y="0"/>
                      </a:lnTo>
                      <a:lnTo>
                        <a:pt x="53" y="3"/>
                      </a:lnTo>
                      <a:lnTo>
                        <a:pt x="42" y="0"/>
                      </a:lnTo>
                      <a:lnTo>
                        <a:pt x="23" y="3"/>
                      </a:lnTo>
                      <a:lnTo>
                        <a:pt x="15" y="10"/>
                      </a:lnTo>
                      <a:lnTo>
                        <a:pt x="3" y="10"/>
                      </a:lnTo>
                      <a:lnTo>
                        <a:pt x="0" y="10"/>
                      </a:lnTo>
                      <a:lnTo>
                        <a:pt x="0" y="21"/>
                      </a:lnTo>
                      <a:lnTo>
                        <a:pt x="0" y="32"/>
                      </a:lnTo>
                      <a:lnTo>
                        <a:pt x="8" y="43"/>
                      </a:lnTo>
                      <a:lnTo>
                        <a:pt x="18" y="53"/>
                      </a:lnTo>
                      <a:lnTo>
                        <a:pt x="26" y="57"/>
                      </a:lnTo>
                      <a:lnTo>
                        <a:pt x="26" y="64"/>
                      </a:lnTo>
                      <a:lnTo>
                        <a:pt x="35" y="64"/>
                      </a:lnTo>
                      <a:lnTo>
                        <a:pt x="42" y="60"/>
                      </a:lnTo>
                      <a:lnTo>
                        <a:pt x="47" y="72"/>
                      </a:lnTo>
                      <a:lnTo>
                        <a:pt x="47" y="79"/>
                      </a:lnTo>
                      <a:lnTo>
                        <a:pt x="62" y="79"/>
                      </a:lnTo>
                      <a:lnTo>
                        <a:pt x="69" y="82"/>
                      </a:lnTo>
                      <a:lnTo>
                        <a:pt x="77" y="89"/>
                      </a:lnTo>
                      <a:lnTo>
                        <a:pt x="69" y="97"/>
                      </a:lnTo>
                      <a:lnTo>
                        <a:pt x="65" y="122"/>
                      </a:lnTo>
                      <a:lnTo>
                        <a:pt x="85" y="126"/>
                      </a:lnTo>
                      <a:lnTo>
                        <a:pt x="107" y="107"/>
                      </a:lnTo>
                      <a:lnTo>
                        <a:pt x="104" y="133"/>
                      </a:lnTo>
                      <a:lnTo>
                        <a:pt x="127" y="158"/>
                      </a:lnTo>
                      <a:lnTo>
                        <a:pt x="143" y="158"/>
                      </a:lnTo>
                      <a:lnTo>
                        <a:pt x="151" y="161"/>
                      </a:lnTo>
                      <a:lnTo>
                        <a:pt x="146" y="154"/>
                      </a:lnTo>
                      <a:lnTo>
                        <a:pt x="151" y="133"/>
                      </a:lnTo>
                      <a:lnTo>
                        <a:pt x="158" y="126"/>
                      </a:lnTo>
                      <a:lnTo>
                        <a:pt x="170" y="114"/>
                      </a:lnTo>
                      <a:lnTo>
                        <a:pt x="181" y="114"/>
                      </a:lnTo>
                      <a:lnTo>
                        <a:pt x="193" y="104"/>
                      </a:lnTo>
                      <a:lnTo>
                        <a:pt x="193" y="89"/>
                      </a:lnTo>
                      <a:lnTo>
                        <a:pt x="185" y="89"/>
                      </a:lnTo>
                      <a:lnTo>
                        <a:pt x="181" y="82"/>
                      </a:lnTo>
                      <a:lnTo>
                        <a:pt x="158" y="72"/>
                      </a:lnTo>
                      <a:lnTo>
                        <a:pt x="163" y="60"/>
                      </a:lnTo>
                      <a:lnTo>
                        <a:pt x="170" y="43"/>
                      </a:lnTo>
                      <a:lnTo>
                        <a:pt x="124" y="21"/>
                      </a:lnTo>
                      <a:lnTo>
                        <a:pt x="116" y="15"/>
                      </a:lnTo>
                      <a:lnTo>
                        <a:pt x="104" y="15"/>
                      </a:lnTo>
                      <a:lnTo>
                        <a:pt x="104" y="18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39" name="Group 423"/>
              <p:cNvGrpSpPr>
                <a:grpSpLocks/>
              </p:cNvGrpSpPr>
              <p:nvPr/>
            </p:nvGrpSpPr>
            <p:grpSpPr bwMode="auto">
              <a:xfrm>
                <a:off x="3780" y="5843"/>
                <a:ext cx="341" cy="300"/>
                <a:chOff x="2012" y="2386"/>
                <a:chExt cx="220" cy="205"/>
              </a:xfrm>
            </p:grpSpPr>
            <p:sp>
              <p:nvSpPr>
                <p:cNvPr id="24058" name="Freeform 425"/>
                <p:cNvSpPr>
                  <a:spLocks/>
                </p:cNvSpPr>
                <p:nvPr/>
              </p:nvSpPr>
              <p:spPr bwMode="auto">
                <a:xfrm>
                  <a:off x="2012" y="2386"/>
                  <a:ext cx="220" cy="205"/>
                </a:xfrm>
                <a:custGeom>
                  <a:avLst/>
                  <a:gdLst>
                    <a:gd name="T0" fmla="*/ 54 w 220"/>
                    <a:gd name="T1" fmla="*/ 138 h 205"/>
                    <a:gd name="T2" fmla="*/ 108 w 220"/>
                    <a:gd name="T3" fmla="*/ 166 h 205"/>
                    <a:gd name="T4" fmla="*/ 101 w 220"/>
                    <a:gd name="T5" fmla="*/ 195 h 205"/>
                    <a:gd name="T6" fmla="*/ 116 w 220"/>
                    <a:gd name="T7" fmla="*/ 185 h 205"/>
                    <a:gd name="T8" fmla="*/ 131 w 220"/>
                    <a:gd name="T9" fmla="*/ 170 h 205"/>
                    <a:gd name="T10" fmla="*/ 146 w 220"/>
                    <a:gd name="T11" fmla="*/ 141 h 205"/>
                    <a:gd name="T12" fmla="*/ 134 w 220"/>
                    <a:gd name="T13" fmla="*/ 116 h 205"/>
                    <a:gd name="T14" fmla="*/ 173 w 220"/>
                    <a:gd name="T15" fmla="*/ 112 h 205"/>
                    <a:gd name="T16" fmla="*/ 173 w 220"/>
                    <a:gd name="T17" fmla="*/ 99 h 205"/>
                    <a:gd name="T18" fmla="*/ 197 w 220"/>
                    <a:gd name="T19" fmla="*/ 96 h 205"/>
                    <a:gd name="T20" fmla="*/ 185 w 220"/>
                    <a:gd name="T21" fmla="*/ 77 h 205"/>
                    <a:gd name="T22" fmla="*/ 205 w 220"/>
                    <a:gd name="T23" fmla="*/ 67 h 205"/>
                    <a:gd name="T24" fmla="*/ 217 w 220"/>
                    <a:gd name="T25" fmla="*/ 27 h 205"/>
                    <a:gd name="T26" fmla="*/ 212 w 220"/>
                    <a:gd name="T27" fmla="*/ 20 h 205"/>
                    <a:gd name="T28" fmla="*/ 209 w 220"/>
                    <a:gd name="T29" fmla="*/ 3 h 205"/>
                    <a:gd name="T30" fmla="*/ 202 w 220"/>
                    <a:gd name="T31" fmla="*/ 0 h 205"/>
                    <a:gd name="T32" fmla="*/ 185 w 220"/>
                    <a:gd name="T33" fmla="*/ 3 h 205"/>
                    <a:gd name="T34" fmla="*/ 178 w 220"/>
                    <a:gd name="T35" fmla="*/ 0 h 205"/>
                    <a:gd name="T36" fmla="*/ 155 w 220"/>
                    <a:gd name="T37" fmla="*/ 3 h 205"/>
                    <a:gd name="T38" fmla="*/ 140 w 220"/>
                    <a:gd name="T39" fmla="*/ 6 h 205"/>
                    <a:gd name="T40" fmla="*/ 128 w 220"/>
                    <a:gd name="T41" fmla="*/ 6 h 205"/>
                    <a:gd name="T42" fmla="*/ 131 w 220"/>
                    <a:gd name="T43" fmla="*/ 35 h 205"/>
                    <a:gd name="T44" fmla="*/ 151 w 220"/>
                    <a:gd name="T45" fmla="*/ 55 h 205"/>
                    <a:gd name="T46" fmla="*/ 146 w 220"/>
                    <a:gd name="T47" fmla="*/ 60 h 205"/>
                    <a:gd name="T48" fmla="*/ 143 w 220"/>
                    <a:gd name="T49" fmla="*/ 67 h 205"/>
                    <a:gd name="T50" fmla="*/ 128 w 220"/>
                    <a:gd name="T51" fmla="*/ 60 h 205"/>
                    <a:gd name="T52" fmla="*/ 108 w 220"/>
                    <a:gd name="T53" fmla="*/ 74 h 205"/>
                    <a:gd name="T54" fmla="*/ 101 w 220"/>
                    <a:gd name="T55" fmla="*/ 55 h 205"/>
                    <a:gd name="T56" fmla="*/ 113 w 220"/>
                    <a:gd name="T57" fmla="*/ 49 h 205"/>
                    <a:gd name="T58" fmla="*/ 116 w 220"/>
                    <a:gd name="T59" fmla="*/ 35 h 205"/>
                    <a:gd name="T60" fmla="*/ 96 w 220"/>
                    <a:gd name="T61" fmla="*/ 23 h 205"/>
                    <a:gd name="T62" fmla="*/ 81 w 220"/>
                    <a:gd name="T63" fmla="*/ 45 h 205"/>
                    <a:gd name="T64" fmla="*/ 74 w 220"/>
                    <a:gd name="T65" fmla="*/ 67 h 205"/>
                    <a:gd name="T66" fmla="*/ 57 w 220"/>
                    <a:gd name="T67" fmla="*/ 81 h 205"/>
                    <a:gd name="T68" fmla="*/ 47 w 220"/>
                    <a:gd name="T69" fmla="*/ 96 h 205"/>
                    <a:gd name="T70" fmla="*/ 57 w 220"/>
                    <a:gd name="T71" fmla="*/ 112 h 205"/>
                    <a:gd name="T72" fmla="*/ 42 w 220"/>
                    <a:gd name="T73" fmla="*/ 128 h 205"/>
                    <a:gd name="T74" fmla="*/ 27 w 220"/>
                    <a:gd name="T75" fmla="*/ 121 h 205"/>
                    <a:gd name="T76" fmla="*/ 12 w 220"/>
                    <a:gd name="T77" fmla="*/ 116 h 205"/>
                    <a:gd name="T78" fmla="*/ 3 w 220"/>
                    <a:gd name="T79" fmla="*/ 121 h 205"/>
                    <a:gd name="T80" fmla="*/ 30 w 220"/>
                    <a:gd name="T81" fmla="*/ 128 h 205"/>
                    <a:gd name="T82" fmla="*/ 47 w 220"/>
                    <a:gd name="T83" fmla="*/ 141 h 205"/>
                    <a:gd name="T84" fmla="*/ 18 w 220"/>
                    <a:gd name="T85" fmla="*/ 134 h 205"/>
                    <a:gd name="T86" fmla="*/ 0 w 220"/>
                    <a:gd name="T87" fmla="*/ 134 h 205"/>
                    <a:gd name="T88" fmla="*/ 42 w 220"/>
                    <a:gd name="T89" fmla="*/ 138 h 20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220"/>
                    <a:gd name="T136" fmla="*/ 0 h 205"/>
                    <a:gd name="T137" fmla="*/ 220 w 220"/>
                    <a:gd name="T138" fmla="*/ 205 h 20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220" h="205">
                      <a:moveTo>
                        <a:pt x="42" y="138"/>
                      </a:moveTo>
                      <a:lnTo>
                        <a:pt x="54" y="138"/>
                      </a:lnTo>
                      <a:lnTo>
                        <a:pt x="62" y="144"/>
                      </a:lnTo>
                      <a:lnTo>
                        <a:pt x="108" y="166"/>
                      </a:lnTo>
                      <a:lnTo>
                        <a:pt x="101" y="185"/>
                      </a:lnTo>
                      <a:lnTo>
                        <a:pt x="101" y="195"/>
                      </a:lnTo>
                      <a:lnTo>
                        <a:pt x="124" y="205"/>
                      </a:lnTo>
                      <a:lnTo>
                        <a:pt x="116" y="185"/>
                      </a:lnTo>
                      <a:lnTo>
                        <a:pt x="131" y="173"/>
                      </a:lnTo>
                      <a:lnTo>
                        <a:pt x="131" y="170"/>
                      </a:lnTo>
                      <a:lnTo>
                        <a:pt x="143" y="160"/>
                      </a:lnTo>
                      <a:lnTo>
                        <a:pt x="146" y="141"/>
                      </a:lnTo>
                      <a:lnTo>
                        <a:pt x="140" y="124"/>
                      </a:lnTo>
                      <a:lnTo>
                        <a:pt x="134" y="116"/>
                      </a:lnTo>
                      <a:lnTo>
                        <a:pt x="151" y="112"/>
                      </a:lnTo>
                      <a:lnTo>
                        <a:pt x="173" y="112"/>
                      </a:lnTo>
                      <a:lnTo>
                        <a:pt x="178" y="106"/>
                      </a:lnTo>
                      <a:lnTo>
                        <a:pt x="173" y="99"/>
                      </a:lnTo>
                      <a:lnTo>
                        <a:pt x="185" y="92"/>
                      </a:lnTo>
                      <a:lnTo>
                        <a:pt x="197" y="96"/>
                      </a:lnTo>
                      <a:lnTo>
                        <a:pt x="202" y="81"/>
                      </a:lnTo>
                      <a:lnTo>
                        <a:pt x="185" y="77"/>
                      </a:lnTo>
                      <a:lnTo>
                        <a:pt x="185" y="64"/>
                      </a:lnTo>
                      <a:lnTo>
                        <a:pt x="205" y="67"/>
                      </a:lnTo>
                      <a:lnTo>
                        <a:pt x="212" y="49"/>
                      </a:lnTo>
                      <a:lnTo>
                        <a:pt x="217" y="27"/>
                      </a:lnTo>
                      <a:lnTo>
                        <a:pt x="220" y="20"/>
                      </a:lnTo>
                      <a:lnTo>
                        <a:pt x="212" y="20"/>
                      </a:lnTo>
                      <a:lnTo>
                        <a:pt x="212" y="13"/>
                      </a:lnTo>
                      <a:lnTo>
                        <a:pt x="209" y="3"/>
                      </a:lnTo>
                      <a:lnTo>
                        <a:pt x="205" y="3"/>
                      </a:lnTo>
                      <a:lnTo>
                        <a:pt x="202" y="0"/>
                      </a:lnTo>
                      <a:lnTo>
                        <a:pt x="193" y="3"/>
                      </a:lnTo>
                      <a:lnTo>
                        <a:pt x="185" y="3"/>
                      </a:lnTo>
                      <a:lnTo>
                        <a:pt x="182" y="6"/>
                      </a:lnTo>
                      <a:lnTo>
                        <a:pt x="178" y="0"/>
                      </a:lnTo>
                      <a:lnTo>
                        <a:pt x="158" y="0"/>
                      </a:lnTo>
                      <a:lnTo>
                        <a:pt x="155" y="3"/>
                      </a:lnTo>
                      <a:lnTo>
                        <a:pt x="146" y="3"/>
                      </a:lnTo>
                      <a:lnTo>
                        <a:pt x="140" y="6"/>
                      </a:lnTo>
                      <a:lnTo>
                        <a:pt x="131" y="6"/>
                      </a:lnTo>
                      <a:lnTo>
                        <a:pt x="128" y="6"/>
                      </a:lnTo>
                      <a:lnTo>
                        <a:pt x="128" y="32"/>
                      </a:lnTo>
                      <a:lnTo>
                        <a:pt x="131" y="35"/>
                      </a:lnTo>
                      <a:lnTo>
                        <a:pt x="134" y="55"/>
                      </a:lnTo>
                      <a:lnTo>
                        <a:pt x="151" y="55"/>
                      </a:lnTo>
                      <a:lnTo>
                        <a:pt x="155" y="55"/>
                      </a:lnTo>
                      <a:lnTo>
                        <a:pt x="146" y="60"/>
                      </a:lnTo>
                      <a:lnTo>
                        <a:pt x="146" y="67"/>
                      </a:lnTo>
                      <a:lnTo>
                        <a:pt x="143" y="67"/>
                      </a:lnTo>
                      <a:lnTo>
                        <a:pt x="140" y="60"/>
                      </a:lnTo>
                      <a:lnTo>
                        <a:pt x="128" y="60"/>
                      </a:lnTo>
                      <a:lnTo>
                        <a:pt x="116" y="67"/>
                      </a:lnTo>
                      <a:lnTo>
                        <a:pt x="108" y="74"/>
                      </a:lnTo>
                      <a:lnTo>
                        <a:pt x="104" y="74"/>
                      </a:lnTo>
                      <a:lnTo>
                        <a:pt x="101" y="55"/>
                      </a:lnTo>
                      <a:lnTo>
                        <a:pt x="104" y="52"/>
                      </a:lnTo>
                      <a:lnTo>
                        <a:pt x="113" y="49"/>
                      </a:lnTo>
                      <a:lnTo>
                        <a:pt x="116" y="45"/>
                      </a:lnTo>
                      <a:lnTo>
                        <a:pt x="116" y="35"/>
                      </a:lnTo>
                      <a:lnTo>
                        <a:pt x="113" y="27"/>
                      </a:lnTo>
                      <a:lnTo>
                        <a:pt x="96" y="23"/>
                      </a:lnTo>
                      <a:lnTo>
                        <a:pt x="89" y="35"/>
                      </a:lnTo>
                      <a:lnTo>
                        <a:pt x="81" y="45"/>
                      </a:lnTo>
                      <a:lnTo>
                        <a:pt x="81" y="55"/>
                      </a:lnTo>
                      <a:lnTo>
                        <a:pt x="74" y="67"/>
                      </a:lnTo>
                      <a:lnTo>
                        <a:pt x="65" y="70"/>
                      </a:lnTo>
                      <a:lnTo>
                        <a:pt x="57" y="81"/>
                      </a:lnTo>
                      <a:lnTo>
                        <a:pt x="47" y="92"/>
                      </a:lnTo>
                      <a:lnTo>
                        <a:pt x="47" y="96"/>
                      </a:lnTo>
                      <a:lnTo>
                        <a:pt x="47" y="102"/>
                      </a:lnTo>
                      <a:lnTo>
                        <a:pt x="57" y="112"/>
                      </a:lnTo>
                      <a:lnTo>
                        <a:pt x="39" y="121"/>
                      </a:lnTo>
                      <a:lnTo>
                        <a:pt x="42" y="128"/>
                      </a:lnTo>
                      <a:lnTo>
                        <a:pt x="42" y="131"/>
                      </a:lnTo>
                      <a:lnTo>
                        <a:pt x="27" y="121"/>
                      </a:lnTo>
                      <a:lnTo>
                        <a:pt x="23" y="116"/>
                      </a:lnTo>
                      <a:lnTo>
                        <a:pt x="12" y="116"/>
                      </a:lnTo>
                      <a:lnTo>
                        <a:pt x="8" y="116"/>
                      </a:lnTo>
                      <a:lnTo>
                        <a:pt x="3" y="121"/>
                      </a:lnTo>
                      <a:lnTo>
                        <a:pt x="18" y="128"/>
                      </a:lnTo>
                      <a:lnTo>
                        <a:pt x="30" y="128"/>
                      </a:lnTo>
                      <a:lnTo>
                        <a:pt x="35" y="131"/>
                      </a:lnTo>
                      <a:lnTo>
                        <a:pt x="47" y="141"/>
                      </a:lnTo>
                      <a:lnTo>
                        <a:pt x="27" y="131"/>
                      </a:lnTo>
                      <a:lnTo>
                        <a:pt x="18" y="134"/>
                      </a:lnTo>
                      <a:lnTo>
                        <a:pt x="3" y="124"/>
                      </a:lnTo>
                      <a:lnTo>
                        <a:pt x="0" y="134"/>
                      </a:lnTo>
                      <a:lnTo>
                        <a:pt x="27" y="150"/>
                      </a:lnTo>
                      <a:lnTo>
                        <a:pt x="42" y="138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59" name="Freeform 424"/>
                <p:cNvSpPr>
                  <a:spLocks/>
                </p:cNvSpPr>
                <p:nvPr/>
              </p:nvSpPr>
              <p:spPr bwMode="auto">
                <a:xfrm>
                  <a:off x="2012" y="2386"/>
                  <a:ext cx="220" cy="205"/>
                </a:xfrm>
                <a:custGeom>
                  <a:avLst/>
                  <a:gdLst>
                    <a:gd name="T0" fmla="*/ 54 w 220"/>
                    <a:gd name="T1" fmla="*/ 138 h 205"/>
                    <a:gd name="T2" fmla="*/ 108 w 220"/>
                    <a:gd name="T3" fmla="*/ 166 h 205"/>
                    <a:gd name="T4" fmla="*/ 101 w 220"/>
                    <a:gd name="T5" fmla="*/ 195 h 205"/>
                    <a:gd name="T6" fmla="*/ 116 w 220"/>
                    <a:gd name="T7" fmla="*/ 185 h 205"/>
                    <a:gd name="T8" fmla="*/ 131 w 220"/>
                    <a:gd name="T9" fmla="*/ 170 h 205"/>
                    <a:gd name="T10" fmla="*/ 146 w 220"/>
                    <a:gd name="T11" fmla="*/ 141 h 205"/>
                    <a:gd name="T12" fmla="*/ 134 w 220"/>
                    <a:gd name="T13" fmla="*/ 116 h 205"/>
                    <a:gd name="T14" fmla="*/ 173 w 220"/>
                    <a:gd name="T15" fmla="*/ 112 h 205"/>
                    <a:gd name="T16" fmla="*/ 173 w 220"/>
                    <a:gd name="T17" fmla="*/ 99 h 205"/>
                    <a:gd name="T18" fmla="*/ 197 w 220"/>
                    <a:gd name="T19" fmla="*/ 96 h 205"/>
                    <a:gd name="T20" fmla="*/ 185 w 220"/>
                    <a:gd name="T21" fmla="*/ 77 h 205"/>
                    <a:gd name="T22" fmla="*/ 205 w 220"/>
                    <a:gd name="T23" fmla="*/ 67 h 205"/>
                    <a:gd name="T24" fmla="*/ 217 w 220"/>
                    <a:gd name="T25" fmla="*/ 27 h 205"/>
                    <a:gd name="T26" fmla="*/ 212 w 220"/>
                    <a:gd name="T27" fmla="*/ 20 h 205"/>
                    <a:gd name="T28" fmla="*/ 209 w 220"/>
                    <a:gd name="T29" fmla="*/ 3 h 205"/>
                    <a:gd name="T30" fmla="*/ 202 w 220"/>
                    <a:gd name="T31" fmla="*/ 0 h 205"/>
                    <a:gd name="T32" fmla="*/ 185 w 220"/>
                    <a:gd name="T33" fmla="*/ 3 h 205"/>
                    <a:gd name="T34" fmla="*/ 178 w 220"/>
                    <a:gd name="T35" fmla="*/ 0 h 205"/>
                    <a:gd name="T36" fmla="*/ 155 w 220"/>
                    <a:gd name="T37" fmla="*/ 3 h 205"/>
                    <a:gd name="T38" fmla="*/ 140 w 220"/>
                    <a:gd name="T39" fmla="*/ 6 h 205"/>
                    <a:gd name="T40" fmla="*/ 128 w 220"/>
                    <a:gd name="T41" fmla="*/ 6 h 205"/>
                    <a:gd name="T42" fmla="*/ 131 w 220"/>
                    <a:gd name="T43" fmla="*/ 35 h 205"/>
                    <a:gd name="T44" fmla="*/ 151 w 220"/>
                    <a:gd name="T45" fmla="*/ 55 h 205"/>
                    <a:gd name="T46" fmla="*/ 146 w 220"/>
                    <a:gd name="T47" fmla="*/ 60 h 205"/>
                    <a:gd name="T48" fmla="*/ 143 w 220"/>
                    <a:gd name="T49" fmla="*/ 67 h 205"/>
                    <a:gd name="T50" fmla="*/ 128 w 220"/>
                    <a:gd name="T51" fmla="*/ 60 h 205"/>
                    <a:gd name="T52" fmla="*/ 108 w 220"/>
                    <a:gd name="T53" fmla="*/ 74 h 205"/>
                    <a:gd name="T54" fmla="*/ 101 w 220"/>
                    <a:gd name="T55" fmla="*/ 55 h 205"/>
                    <a:gd name="T56" fmla="*/ 113 w 220"/>
                    <a:gd name="T57" fmla="*/ 49 h 205"/>
                    <a:gd name="T58" fmla="*/ 116 w 220"/>
                    <a:gd name="T59" fmla="*/ 35 h 205"/>
                    <a:gd name="T60" fmla="*/ 96 w 220"/>
                    <a:gd name="T61" fmla="*/ 23 h 205"/>
                    <a:gd name="T62" fmla="*/ 81 w 220"/>
                    <a:gd name="T63" fmla="*/ 45 h 205"/>
                    <a:gd name="T64" fmla="*/ 74 w 220"/>
                    <a:gd name="T65" fmla="*/ 67 h 205"/>
                    <a:gd name="T66" fmla="*/ 57 w 220"/>
                    <a:gd name="T67" fmla="*/ 81 h 205"/>
                    <a:gd name="T68" fmla="*/ 47 w 220"/>
                    <a:gd name="T69" fmla="*/ 96 h 205"/>
                    <a:gd name="T70" fmla="*/ 57 w 220"/>
                    <a:gd name="T71" fmla="*/ 112 h 205"/>
                    <a:gd name="T72" fmla="*/ 42 w 220"/>
                    <a:gd name="T73" fmla="*/ 128 h 205"/>
                    <a:gd name="T74" fmla="*/ 27 w 220"/>
                    <a:gd name="T75" fmla="*/ 121 h 205"/>
                    <a:gd name="T76" fmla="*/ 12 w 220"/>
                    <a:gd name="T77" fmla="*/ 116 h 205"/>
                    <a:gd name="T78" fmla="*/ 3 w 220"/>
                    <a:gd name="T79" fmla="*/ 121 h 205"/>
                    <a:gd name="T80" fmla="*/ 30 w 220"/>
                    <a:gd name="T81" fmla="*/ 128 h 205"/>
                    <a:gd name="T82" fmla="*/ 47 w 220"/>
                    <a:gd name="T83" fmla="*/ 141 h 205"/>
                    <a:gd name="T84" fmla="*/ 18 w 220"/>
                    <a:gd name="T85" fmla="*/ 134 h 205"/>
                    <a:gd name="T86" fmla="*/ 0 w 220"/>
                    <a:gd name="T87" fmla="*/ 134 h 205"/>
                    <a:gd name="T88" fmla="*/ 42 w 220"/>
                    <a:gd name="T89" fmla="*/ 138 h 20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220"/>
                    <a:gd name="T136" fmla="*/ 0 h 205"/>
                    <a:gd name="T137" fmla="*/ 220 w 220"/>
                    <a:gd name="T138" fmla="*/ 205 h 20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220" h="205">
                      <a:moveTo>
                        <a:pt x="42" y="138"/>
                      </a:moveTo>
                      <a:lnTo>
                        <a:pt x="54" y="138"/>
                      </a:lnTo>
                      <a:lnTo>
                        <a:pt x="62" y="144"/>
                      </a:lnTo>
                      <a:lnTo>
                        <a:pt x="108" y="166"/>
                      </a:lnTo>
                      <a:lnTo>
                        <a:pt x="101" y="185"/>
                      </a:lnTo>
                      <a:lnTo>
                        <a:pt x="101" y="195"/>
                      </a:lnTo>
                      <a:lnTo>
                        <a:pt x="124" y="205"/>
                      </a:lnTo>
                      <a:lnTo>
                        <a:pt x="116" y="185"/>
                      </a:lnTo>
                      <a:lnTo>
                        <a:pt x="131" y="173"/>
                      </a:lnTo>
                      <a:lnTo>
                        <a:pt x="131" y="170"/>
                      </a:lnTo>
                      <a:lnTo>
                        <a:pt x="143" y="160"/>
                      </a:lnTo>
                      <a:lnTo>
                        <a:pt x="146" y="141"/>
                      </a:lnTo>
                      <a:lnTo>
                        <a:pt x="140" y="124"/>
                      </a:lnTo>
                      <a:lnTo>
                        <a:pt x="134" y="116"/>
                      </a:lnTo>
                      <a:lnTo>
                        <a:pt x="151" y="112"/>
                      </a:lnTo>
                      <a:lnTo>
                        <a:pt x="173" y="112"/>
                      </a:lnTo>
                      <a:lnTo>
                        <a:pt x="178" y="106"/>
                      </a:lnTo>
                      <a:lnTo>
                        <a:pt x="173" y="99"/>
                      </a:lnTo>
                      <a:lnTo>
                        <a:pt x="185" y="92"/>
                      </a:lnTo>
                      <a:lnTo>
                        <a:pt x="197" y="96"/>
                      </a:lnTo>
                      <a:lnTo>
                        <a:pt x="202" y="81"/>
                      </a:lnTo>
                      <a:lnTo>
                        <a:pt x="185" y="77"/>
                      </a:lnTo>
                      <a:lnTo>
                        <a:pt x="185" y="64"/>
                      </a:lnTo>
                      <a:lnTo>
                        <a:pt x="205" y="67"/>
                      </a:lnTo>
                      <a:lnTo>
                        <a:pt x="212" y="49"/>
                      </a:lnTo>
                      <a:lnTo>
                        <a:pt x="217" y="27"/>
                      </a:lnTo>
                      <a:lnTo>
                        <a:pt x="220" y="20"/>
                      </a:lnTo>
                      <a:lnTo>
                        <a:pt x="212" y="20"/>
                      </a:lnTo>
                      <a:lnTo>
                        <a:pt x="212" y="13"/>
                      </a:lnTo>
                      <a:lnTo>
                        <a:pt x="209" y="3"/>
                      </a:lnTo>
                      <a:lnTo>
                        <a:pt x="205" y="3"/>
                      </a:lnTo>
                      <a:lnTo>
                        <a:pt x="202" y="0"/>
                      </a:lnTo>
                      <a:lnTo>
                        <a:pt x="193" y="3"/>
                      </a:lnTo>
                      <a:lnTo>
                        <a:pt x="185" y="3"/>
                      </a:lnTo>
                      <a:lnTo>
                        <a:pt x="182" y="6"/>
                      </a:lnTo>
                      <a:lnTo>
                        <a:pt x="178" y="0"/>
                      </a:lnTo>
                      <a:lnTo>
                        <a:pt x="158" y="0"/>
                      </a:lnTo>
                      <a:lnTo>
                        <a:pt x="155" y="3"/>
                      </a:lnTo>
                      <a:lnTo>
                        <a:pt x="146" y="3"/>
                      </a:lnTo>
                      <a:lnTo>
                        <a:pt x="140" y="6"/>
                      </a:lnTo>
                      <a:lnTo>
                        <a:pt x="131" y="6"/>
                      </a:lnTo>
                      <a:lnTo>
                        <a:pt x="128" y="6"/>
                      </a:lnTo>
                      <a:lnTo>
                        <a:pt x="128" y="32"/>
                      </a:lnTo>
                      <a:lnTo>
                        <a:pt x="131" y="35"/>
                      </a:lnTo>
                      <a:lnTo>
                        <a:pt x="134" y="55"/>
                      </a:lnTo>
                      <a:lnTo>
                        <a:pt x="151" y="55"/>
                      </a:lnTo>
                      <a:lnTo>
                        <a:pt x="155" y="55"/>
                      </a:lnTo>
                      <a:lnTo>
                        <a:pt x="146" y="60"/>
                      </a:lnTo>
                      <a:lnTo>
                        <a:pt x="146" y="67"/>
                      </a:lnTo>
                      <a:lnTo>
                        <a:pt x="143" y="67"/>
                      </a:lnTo>
                      <a:lnTo>
                        <a:pt x="140" y="60"/>
                      </a:lnTo>
                      <a:lnTo>
                        <a:pt x="128" y="60"/>
                      </a:lnTo>
                      <a:lnTo>
                        <a:pt x="116" y="67"/>
                      </a:lnTo>
                      <a:lnTo>
                        <a:pt x="108" y="74"/>
                      </a:lnTo>
                      <a:lnTo>
                        <a:pt x="104" y="74"/>
                      </a:lnTo>
                      <a:lnTo>
                        <a:pt x="101" y="55"/>
                      </a:lnTo>
                      <a:lnTo>
                        <a:pt x="104" y="52"/>
                      </a:lnTo>
                      <a:lnTo>
                        <a:pt x="113" y="49"/>
                      </a:lnTo>
                      <a:lnTo>
                        <a:pt x="116" y="45"/>
                      </a:lnTo>
                      <a:lnTo>
                        <a:pt x="116" y="35"/>
                      </a:lnTo>
                      <a:lnTo>
                        <a:pt x="113" y="27"/>
                      </a:lnTo>
                      <a:lnTo>
                        <a:pt x="96" y="23"/>
                      </a:lnTo>
                      <a:lnTo>
                        <a:pt x="89" y="35"/>
                      </a:lnTo>
                      <a:lnTo>
                        <a:pt x="81" y="45"/>
                      </a:lnTo>
                      <a:lnTo>
                        <a:pt x="81" y="55"/>
                      </a:lnTo>
                      <a:lnTo>
                        <a:pt x="74" y="67"/>
                      </a:lnTo>
                      <a:lnTo>
                        <a:pt x="65" y="70"/>
                      </a:lnTo>
                      <a:lnTo>
                        <a:pt x="57" y="81"/>
                      </a:lnTo>
                      <a:lnTo>
                        <a:pt x="47" y="92"/>
                      </a:lnTo>
                      <a:lnTo>
                        <a:pt x="47" y="96"/>
                      </a:lnTo>
                      <a:lnTo>
                        <a:pt x="47" y="102"/>
                      </a:lnTo>
                      <a:lnTo>
                        <a:pt x="57" y="112"/>
                      </a:lnTo>
                      <a:lnTo>
                        <a:pt x="39" y="121"/>
                      </a:lnTo>
                      <a:lnTo>
                        <a:pt x="42" y="128"/>
                      </a:lnTo>
                      <a:lnTo>
                        <a:pt x="42" y="131"/>
                      </a:lnTo>
                      <a:lnTo>
                        <a:pt x="27" y="121"/>
                      </a:lnTo>
                      <a:lnTo>
                        <a:pt x="23" y="116"/>
                      </a:lnTo>
                      <a:lnTo>
                        <a:pt x="12" y="116"/>
                      </a:lnTo>
                      <a:lnTo>
                        <a:pt x="8" y="116"/>
                      </a:lnTo>
                      <a:lnTo>
                        <a:pt x="3" y="121"/>
                      </a:lnTo>
                      <a:lnTo>
                        <a:pt x="18" y="128"/>
                      </a:lnTo>
                      <a:lnTo>
                        <a:pt x="30" y="128"/>
                      </a:lnTo>
                      <a:lnTo>
                        <a:pt x="35" y="131"/>
                      </a:lnTo>
                      <a:lnTo>
                        <a:pt x="47" y="141"/>
                      </a:lnTo>
                      <a:lnTo>
                        <a:pt x="27" y="131"/>
                      </a:lnTo>
                      <a:lnTo>
                        <a:pt x="18" y="134"/>
                      </a:lnTo>
                      <a:lnTo>
                        <a:pt x="3" y="124"/>
                      </a:lnTo>
                      <a:lnTo>
                        <a:pt x="0" y="134"/>
                      </a:lnTo>
                      <a:lnTo>
                        <a:pt x="27" y="150"/>
                      </a:lnTo>
                      <a:lnTo>
                        <a:pt x="42" y="138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40" name="Freeform 422"/>
              <p:cNvSpPr>
                <a:spLocks/>
              </p:cNvSpPr>
              <p:nvPr/>
            </p:nvSpPr>
            <p:spPr bwMode="auto">
              <a:xfrm>
                <a:off x="3817" y="5999"/>
                <a:ext cx="29" cy="14"/>
              </a:xfrm>
              <a:custGeom>
                <a:avLst/>
                <a:gdLst>
                  <a:gd name="T0" fmla="*/ 21 w 19"/>
                  <a:gd name="T1" fmla="*/ 0 h 10"/>
                  <a:gd name="T2" fmla="*/ 63 w 19"/>
                  <a:gd name="T3" fmla="*/ 11 h 10"/>
                  <a:gd name="T4" fmla="*/ 102 w 19"/>
                  <a:gd name="T5" fmla="*/ 21 h 10"/>
                  <a:gd name="T6" fmla="*/ 85 w 19"/>
                  <a:gd name="T7" fmla="*/ 39 h 10"/>
                  <a:gd name="T8" fmla="*/ 63 w 19"/>
                  <a:gd name="T9" fmla="*/ 39 h 10"/>
                  <a:gd name="T10" fmla="*/ 49 w 19"/>
                  <a:gd name="T11" fmla="*/ 11 h 10"/>
                  <a:gd name="T12" fmla="*/ 0 w 19"/>
                  <a:gd name="T13" fmla="*/ 11 h 10"/>
                  <a:gd name="T14" fmla="*/ 0 w 19"/>
                  <a:gd name="T15" fmla="*/ 0 h 10"/>
                  <a:gd name="T16" fmla="*/ 21 w 19"/>
                  <a:gd name="T17" fmla="*/ 0 h 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10"/>
                  <a:gd name="T29" fmla="*/ 19 w 19"/>
                  <a:gd name="T30" fmla="*/ 10 h 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10">
                    <a:moveTo>
                      <a:pt x="4" y="0"/>
                    </a:moveTo>
                    <a:lnTo>
                      <a:pt x="12" y="3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12" y="10"/>
                    </a:lnTo>
                    <a:lnTo>
                      <a:pt x="9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41" name="Freeform 421"/>
              <p:cNvSpPr>
                <a:spLocks/>
              </p:cNvSpPr>
              <p:nvPr/>
            </p:nvSpPr>
            <p:spPr bwMode="auto">
              <a:xfrm>
                <a:off x="3817" y="5999"/>
                <a:ext cx="29" cy="14"/>
              </a:xfrm>
              <a:custGeom>
                <a:avLst/>
                <a:gdLst>
                  <a:gd name="T0" fmla="*/ 21 w 19"/>
                  <a:gd name="T1" fmla="*/ 0 h 10"/>
                  <a:gd name="T2" fmla="*/ 63 w 19"/>
                  <a:gd name="T3" fmla="*/ 11 h 10"/>
                  <a:gd name="T4" fmla="*/ 102 w 19"/>
                  <a:gd name="T5" fmla="*/ 21 h 10"/>
                  <a:gd name="T6" fmla="*/ 85 w 19"/>
                  <a:gd name="T7" fmla="*/ 39 h 10"/>
                  <a:gd name="T8" fmla="*/ 63 w 19"/>
                  <a:gd name="T9" fmla="*/ 39 h 10"/>
                  <a:gd name="T10" fmla="*/ 49 w 19"/>
                  <a:gd name="T11" fmla="*/ 11 h 10"/>
                  <a:gd name="T12" fmla="*/ 0 w 19"/>
                  <a:gd name="T13" fmla="*/ 11 h 10"/>
                  <a:gd name="T14" fmla="*/ 0 w 19"/>
                  <a:gd name="T15" fmla="*/ 0 h 10"/>
                  <a:gd name="T16" fmla="*/ 21 w 19"/>
                  <a:gd name="T17" fmla="*/ 0 h 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10"/>
                  <a:gd name="T29" fmla="*/ 19 w 19"/>
                  <a:gd name="T30" fmla="*/ 10 h 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10">
                    <a:moveTo>
                      <a:pt x="4" y="0"/>
                    </a:moveTo>
                    <a:lnTo>
                      <a:pt x="12" y="3"/>
                    </a:lnTo>
                    <a:lnTo>
                      <a:pt x="19" y="6"/>
                    </a:lnTo>
                    <a:lnTo>
                      <a:pt x="16" y="10"/>
                    </a:lnTo>
                    <a:lnTo>
                      <a:pt x="12" y="10"/>
                    </a:lnTo>
                    <a:lnTo>
                      <a:pt x="9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42" name="Freeform 420"/>
              <p:cNvSpPr>
                <a:spLocks/>
              </p:cNvSpPr>
              <p:nvPr/>
            </p:nvSpPr>
            <p:spPr bwMode="auto">
              <a:xfrm>
                <a:off x="3826" y="5987"/>
                <a:ext cx="24" cy="21"/>
              </a:xfrm>
              <a:custGeom>
                <a:avLst/>
                <a:gdLst>
                  <a:gd name="T0" fmla="*/ 21 w 15"/>
                  <a:gd name="T1" fmla="*/ 0 h 13"/>
                  <a:gd name="T2" fmla="*/ 56 w 15"/>
                  <a:gd name="T3" fmla="*/ 47 h 13"/>
                  <a:gd name="T4" fmla="*/ 98 w 15"/>
                  <a:gd name="T5" fmla="*/ 68 h 13"/>
                  <a:gd name="T6" fmla="*/ 98 w 15"/>
                  <a:gd name="T7" fmla="*/ 89 h 13"/>
                  <a:gd name="T8" fmla="*/ 21 w 15"/>
                  <a:gd name="T9" fmla="*/ 21 h 13"/>
                  <a:gd name="T10" fmla="*/ 0 w 15"/>
                  <a:gd name="T11" fmla="*/ 47 h 13"/>
                  <a:gd name="T12" fmla="*/ 0 w 15"/>
                  <a:gd name="T13" fmla="*/ 21 h 13"/>
                  <a:gd name="T14" fmla="*/ 21 w 15"/>
                  <a:gd name="T15" fmla="*/ 0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"/>
                  <a:gd name="T25" fmla="*/ 0 h 13"/>
                  <a:gd name="T26" fmla="*/ 15 w 15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" h="13">
                    <a:moveTo>
                      <a:pt x="3" y="0"/>
                    </a:moveTo>
                    <a:lnTo>
                      <a:pt x="9" y="7"/>
                    </a:lnTo>
                    <a:lnTo>
                      <a:pt x="15" y="10"/>
                    </a:lnTo>
                    <a:lnTo>
                      <a:pt x="15" y="13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43" name="Group 417"/>
              <p:cNvGrpSpPr>
                <a:grpSpLocks/>
              </p:cNvGrpSpPr>
              <p:nvPr/>
            </p:nvGrpSpPr>
            <p:grpSpPr bwMode="auto">
              <a:xfrm>
                <a:off x="4014" y="5830"/>
                <a:ext cx="19" cy="9"/>
                <a:chOff x="2163" y="2377"/>
                <a:chExt cx="12" cy="5"/>
              </a:xfrm>
            </p:grpSpPr>
            <p:sp>
              <p:nvSpPr>
                <p:cNvPr id="24056" name="Rectangle 419"/>
                <p:cNvSpPr>
                  <a:spLocks noChangeArrowheads="1"/>
                </p:cNvSpPr>
                <p:nvPr/>
              </p:nvSpPr>
              <p:spPr bwMode="auto">
                <a:xfrm>
                  <a:off x="2163" y="2377"/>
                  <a:ext cx="10" cy="4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057" name="Rectangle 418"/>
                <p:cNvSpPr>
                  <a:spLocks noChangeArrowheads="1"/>
                </p:cNvSpPr>
                <p:nvPr/>
              </p:nvSpPr>
              <p:spPr bwMode="auto">
                <a:xfrm>
                  <a:off x="2163" y="2377"/>
                  <a:ext cx="12" cy="5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3644" name="Freeform 416"/>
              <p:cNvSpPr>
                <a:spLocks/>
              </p:cNvSpPr>
              <p:nvPr/>
            </p:nvSpPr>
            <p:spPr bwMode="auto">
              <a:xfrm>
                <a:off x="3978" y="5830"/>
                <a:ext cx="4" cy="7"/>
              </a:xfrm>
              <a:custGeom>
                <a:avLst/>
                <a:gdLst>
                  <a:gd name="T0" fmla="*/ 0 w 3"/>
                  <a:gd name="T1" fmla="*/ 0 h 4"/>
                  <a:gd name="T2" fmla="*/ 9 w 3"/>
                  <a:gd name="T3" fmla="*/ 0 h 4"/>
                  <a:gd name="T4" fmla="*/ 9 w 3"/>
                  <a:gd name="T5" fmla="*/ 37 h 4"/>
                  <a:gd name="T6" fmla="*/ 0 w 3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4"/>
                  <a:gd name="T14" fmla="*/ 3 w 3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4">
                    <a:moveTo>
                      <a:pt x="0" y="0"/>
                    </a:moveTo>
                    <a:lnTo>
                      <a:pt x="3" y="0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45" name="Group 413"/>
              <p:cNvGrpSpPr>
                <a:grpSpLocks/>
              </p:cNvGrpSpPr>
              <p:nvPr/>
            </p:nvGrpSpPr>
            <p:grpSpPr bwMode="auto">
              <a:xfrm>
                <a:off x="3923" y="5858"/>
                <a:ext cx="10" cy="16"/>
                <a:chOff x="2104" y="2396"/>
                <a:chExt cx="7" cy="10"/>
              </a:xfrm>
            </p:grpSpPr>
            <p:sp>
              <p:nvSpPr>
                <p:cNvPr id="24054" name="Freeform 415"/>
                <p:cNvSpPr>
                  <a:spLocks/>
                </p:cNvSpPr>
                <p:nvPr/>
              </p:nvSpPr>
              <p:spPr bwMode="auto">
                <a:xfrm>
                  <a:off x="2104" y="2396"/>
                  <a:ext cx="7" cy="10"/>
                </a:xfrm>
                <a:custGeom>
                  <a:avLst/>
                  <a:gdLst>
                    <a:gd name="T0" fmla="*/ 0 w 7"/>
                    <a:gd name="T1" fmla="*/ 10 h 10"/>
                    <a:gd name="T2" fmla="*/ 0 w 7"/>
                    <a:gd name="T3" fmla="*/ 3 h 10"/>
                    <a:gd name="T4" fmla="*/ 4 w 7"/>
                    <a:gd name="T5" fmla="*/ 0 h 10"/>
                    <a:gd name="T6" fmla="*/ 7 w 7"/>
                    <a:gd name="T7" fmla="*/ 0 h 10"/>
                    <a:gd name="T8" fmla="*/ 7 w 7"/>
                    <a:gd name="T9" fmla="*/ 3 h 10"/>
                    <a:gd name="T10" fmla="*/ 7 w 7"/>
                    <a:gd name="T11" fmla="*/ 7 h 10"/>
                    <a:gd name="T12" fmla="*/ 4 w 7"/>
                    <a:gd name="T13" fmla="*/ 10 h 10"/>
                    <a:gd name="T14" fmla="*/ 0 w 7"/>
                    <a:gd name="T15" fmla="*/ 10 h 1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"/>
                    <a:gd name="T25" fmla="*/ 0 h 10"/>
                    <a:gd name="T26" fmla="*/ 7 w 7"/>
                    <a:gd name="T27" fmla="*/ 10 h 1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" h="10">
                      <a:moveTo>
                        <a:pt x="0" y="10"/>
                      </a:moveTo>
                      <a:lnTo>
                        <a:pt x="0" y="3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7" y="3"/>
                      </a:lnTo>
                      <a:lnTo>
                        <a:pt x="7" y="7"/>
                      </a:lnTo>
                      <a:lnTo>
                        <a:pt x="4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55" name="Freeform 414"/>
                <p:cNvSpPr>
                  <a:spLocks/>
                </p:cNvSpPr>
                <p:nvPr/>
              </p:nvSpPr>
              <p:spPr bwMode="auto">
                <a:xfrm>
                  <a:off x="2104" y="2396"/>
                  <a:ext cx="7" cy="10"/>
                </a:xfrm>
                <a:custGeom>
                  <a:avLst/>
                  <a:gdLst>
                    <a:gd name="T0" fmla="*/ 0 w 7"/>
                    <a:gd name="T1" fmla="*/ 10 h 10"/>
                    <a:gd name="T2" fmla="*/ 0 w 7"/>
                    <a:gd name="T3" fmla="*/ 3 h 10"/>
                    <a:gd name="T4" fmla="*/ 4 w 7"/>
                    <a:gd name="T5" fmla="*/ 0 h 10"/>
                    <a:gd name="T6" fmla="*/ 7 w 7"/>
                    <a:gd name="T7" fmla="*/ 0 h 10"/>
                    <a:gd name="T8" fmla="*/ 7 w 7"/>
                    <a:gd name="T9" fmla="*/ 3 h 10"/>
                    <a:gd name="T10" fmla="*/ 7 w 7"/>
                    <a:gd name="T11" fmla="*/ 7 h 10"/>
                    <a:gd name="T12" fmla="*/ 4 w 7"/>
                    <a:gd name="T13" fmla="*/ 10 h 10"/>
                    <a:gd name="T14" fmla="*/ 0 w 7"/>
                    <a:gd name="T15" fmla="*/ 10 h 1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"/>
                    <a:gd name="T25" fmla="*/ 0 h 10"/>
                    <a:gd name="T26" fmla="*/ 7 w 7"/>
                    <a:gd name="T27" fmla="*/ 10 h 1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" h="10">
                      <a:moveTo>
                        <a:pt x="0" y="10"/>
                      </a:moveTo>
                      <a:lnTo>
                        <a:pt x="0" y="3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7" y="3"/>
                      </a:lnTo>
                      <a:lnTo>
                        <a:pt x="7" y="7"/>
                      </a:lnTo>
                      <a:lnTo>
                        <a:pt x="4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46" name="Group 410"/>
              <p:cNvGrpSpPr>
                <a:grpSpLocks/>
              </p:cNvGrpSpPr>
              <p:nvPr/>
            </p:nvGrpSpPr>
            <p:grpSpPr bwMode="auto">
              <a:xfrm>
                <a:off x="3350" y="5216"/>
                <a:ext cx="3" cy="12"/>
                <a:chOff x="1734" y="1955"/>
                <a:chExt cx="2" cy="7"/>
              </a:xfrm>
            </p:grpSpPr>
            <p:sp>
              <p:nvSpPr>
                <p:cNvPr id="24052" name="Freeform 412"/>
                <p:cNvSpPr>
                  <a:spLocks/>
                </p:cNvSpPr>
                <p:nvPr/>
              </p:nvSpPr>
              <p:spPr bwMode="auto">
                <a:xfrm>
                  <a:off x="1734" y="1955"/>
                  <a:ext cx="2" cy="7"/>
                </a:xfrm>
                <a:custGeom>
                  <a:avLst/>
                  <a:gdLst>
                    <a:gd name="T0" fmla="*/ 2 w 2"/>
                    <a:gd name="T1" fmla="*/ 0 h 7"/>
                    <a:gd name="T2" fmla="*/ 2 w 2"/>
                    <a:gd name="T3" fmla="*/ 7 h 7"/>
                    <a:gd name="T4" fmla="*/ 0 w 2"/>
                    <a:gd name="T5" fmla="*/ 3 h 7"/>
                    <a:gd name="T6" fmla="*/ 2 w 2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7"/>
                    <a:gd name="T14" fmla="*/ 2 w 2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7">
                      <a:moveTo>
                        <a:pt x="2" y="0"/>
                      </a:moveTo>
                      <a:lnTo>
                        <a:pt x="2" y="7"/>
                      </a:lnTo>
                      <a:lnTo>
                        <a:pt x="0" y="3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53" name="Freeform 411"/>
                <p:cNvSpPr>
                  <a:spLocks/>
                </p:cNvSpPr>
                <p:nvPr/>
              </p:nvSpPr>
              <p:spPr bwMode="auto">
                <a:xfrm>
                  <a:off x="1734" y="1955"/>
                  <a:ext cx="2" cy="7"/>
                </a:xfrm>
                <a:custGeom>
                  <a:avLst/>
                  <a:gdLst>
                    <a:gd name="T0" fmla="*/ 2 w 2"/>
                    <a:gd name="T1" fmla="*/ 0 h 7"/>
                    <a:gd name="T2" fmla="*/ 2 w 2"/>
                    <a:gd name="T3" fmla="*/ 7 h 7"/>
                    <a:gd name="T4" fmla="*/ 0 w 2"/>
                    <a:gd name="T5" fmla="*/ 3 h 7"/>
                    <a:gd name="T6" fmla="*/ 2 w 2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7"/>
                    <a:gd name="T14" fmla="*/ 2 w 2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7">
                      <a:moveTo>
                        <a:pt x="2" y="0"/>
                      </a:moveTo>
                      <a:lnTo>
                        <a:pt x="2" y="7"/>
                      </a:lnTo>
                      <a:lnTo>
                        <a:pt x="0" y="3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47" name="Group 407"/>
              <p:cNvGrpSpPr>
                <a:grpSpLocks/>
              </p:cNvGrpSpPr>
              <p:nvPr/>
            </p:nvGrpSpPr>
            <p:grpSpPr bwMode="auto">
              <a:xfrm>
                <a:off x="3271" y="6145"/>
                <a:ext cx="16" cy="14"/>
                <a:chOff x="1684" y="2593"/>
                <a:chExt cx="10" cy="10"/>
              </a:xfrm>
            </p:grpSpPr>
            <p:sp>
              <p:nvSpPr>
                <p:cNvPr id="24050" name="Freeform 409"/>
                <p:cNvSpPr>
                  <a:spLocks/>
                </p:cNvSpPr>
                <p:nvPr/>
              </p:nvSpPr>
              <p:spPr bwMode="auto">
                <a:xfrm>
                  <a:off x="1684" y="2593"/>
                  <a:ext cx="10" cy="10"/>
                </a:xfrm>
                <a:custGeom>
                  <a:avLst/>
                  <a:gdLst>
                    <a:gd name="T0" fmla="*/ 0 w 10"/>
                    <a:gd name="T1" fmla="*/ 0 h 10"/>
                    <a:gd name="T2" fmla="*/ 3 w 10"/>
                    <a:gd name="T3" fmla="*/ 0 h 10"/>
                    <a:gd name="T4" fmla="*/ 6 w 10"/>
                    <a:gd name="T5" fmla="*/ 6 h 10"/>
                    <a:gd name="T6" fmla="*/ 6 w 10"/>
                    <a:gd name="T7" fmla="*/ 3 h 10"/>
                    <a:gd name="T8" fmla="*/ 6 w 10"/>
                    <a:gd name="T9" fmla="*/ 6 h 10"/>
                    <a:gd name="T10" fmla="*/ 10 w 10"/>
                    <a:gd name="T11" fmla="*/ 10 h 10"/>
                    <a:gd name="T12" fmla="*/ 0 w 10"/>
                    <a:gd name="T13" fmla="*/ 6 h 10"/>
                    <a:gd name="T14" fmla="*/ 0 w 10"/>
                    <a:gd name="T15" fmla="*/ 0 h 1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0"/>
                    <a:gd name="T25" fmla="*/ 0 h 10"/>
                    <a:gd name="T26" fmla="*/ 10 w 10"/>
                    <a:gd name="T27" fmla="*/ 10 h 1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0" h="10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6" y="6"/>
                      </a:lnTo>
                      <a:lnTo>
                        <a:pt x="6" y="3"/>
                      </a:lnTo>
                      <a:lnTo>
                        <a:pt x="6" y="6"/>
                      </a:lnTo>
                      <a:lnTo>
                        <a:pt x="10" y="10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51" name="Freeform 408"/>
                <p:cNvSpPr>
                  <a:spLocks/>
                </p:cNvSpPr>
                <p:nvPr/>
              </p:nvSpPr>
              <p:spPr bwMode="auto">
                <a:xfrm>
                  <a:off x="1684" y="2593"/>
                  <a:ext cx="10" cy="10"/>
                </a:xfrm>
                <a:custGeom>
                  <a:avLst/>
                  <a:gdLst>
                    <a:gd name="T0" fmla="*/ 0 w 10"/>
                    <a:gd name="T1" fmla="*/ 0 h 10"/>
                    <a:gd name="T2" fmla="*/ 3 w 10"/>
                    <a:gd name="T3" fmla="*/ 0 h 10"/>
                    <a:gd name="T4" fmla="*/ 6 w 10"/>
                    <a:gd name="T5" fmla="*/ 6 h 10"/>
                    <a:gd name="T6" fmla="*/ 6 w 10"/>
                    <a:gd name="T7" fmla="*/ 3 h 10"/>
                    <a:gd name="T8" fmla="*/ 6 w 10"/>
                    <a:gd name="T9" fmla="*/ 6 h 10"/>
                    <a:gd name="T10" fmla="*/ 10 w 10"/>
                    <a:gd name="T11" fmla="*/ 10 h 10"/>
                    <a:gd name="T12" fmla="*/ 0 w 10"/>
                    <a:gd name="T13" fmla="*/ 6 h 10"/>
                    <a:gd name="T14" fmla="*/ 0 w 10"/>
                    <a:gd name="T15" fmla="*/ 0 h 1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0"/>
                    <a:gd name="T25" fmla="*/ 0 h 10"/>
                    <a:gd name="T26" fmla="*/ 10 w 10"/>
                    <a:gd name="T27" fmla="*/ 10 h 1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0" h="10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6" y="6"/>
                      </a:lnTo>
                      <a:lnTo>
                        <a:pt x="6" y="3"/>
                      </a:lnTo>
                      <a:lnTo>
                        <a:pt x="6" y="6"/>
                      </a:lnTo>
                      <a:lnTo>
                        <a:pt x="10" y="10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48" name="Group 404"/>
              <p:cNvGrpSpPr>
                <a:grpSpLocks/>
              </p:cNvGrpSpPr>
              <p:nvPr/>
            </p:nvGrpSpPr>
            <p:grpSpPr bwMode="auto">
              <a:xfrm>
                <a:off x="3248" y="6117"/>
                <a:ext cx="14" cy="11"/>
                <a:chOff x="1668" y="2574"/>
                <a:chExt cx="10" cy="7"/>
              </a:xfrm>
            </p:grpSpPr>
            <p:sp>
              <p:nvSpPr>
                <p:cNvPr id="24048" name="Freeform 406"/>
                <p:cNvSpPr>
                  <a:spLocks/>
                </p:cNvSpPr>
                <p:nvPr/>
              </p:nvSpPr>
              <p:spPr bwMode="auto">
                <a:xfrm>
                  <a:off x="1668" y="2574"/>
                  <a:ext cx="10" cy="7"/>
                </a:xfrm>
                <a:custGeom>
                  <a:avLst/>
                  <a:gdLst>
                    <a:gd name="T0" fmla="*/ 4 w 10"/>
                    <a:gd name="T1" fmla="*/ 0 h 7"/>
                    <a:gd name="T2" fmla="*/ 7 w 10"/>
                    <a:gd name="T3" fmla="*/ 0 h 7"/>
                    <a:gd name="T4" fmla="*/ 10 w 10"/>
                    <a:gd name="T5" fmla="*/ 0 h 7"/>
                    <a:gd name="T6" fmla="*/ 10 w 10"/>
                    <a:gd name="T7" fmla="*/ 4 h 7"/>
                    <a:gd name="T8" fmla="*/ 7 w 10"/>
                    <a:gd name="T9" fmla="*/ 7 h 7"/>
                    <a:gd name="T10" fmla="*/ 0 w 10"/>
                    <a:gd name="T11" fmla="*/ 4 h 7"/>
                    <a:gd name="T12" fmla="*/ 4 w 10"/>
                    <a:gd name="T13" fmla="*/ 0 h 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"/>
                    <a:gd name="T22" fmla="*/ 0 h 7"/>
                    <a:gd name="T23" fmla="*/ 10 w 10"/>
                    <a:gd name="T24" fmla="*/ 7 h 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" h="7">
                      <a:moveTo>
                        <a:pt x="4" y="0"/>
                      </a:moveTo>
                      <a:lnTo>
                        <a:pt x="7" y="0"/>
                      </a:lnTo>
                      <a:lnTo>
                        <a:pt x="10" y="0"/>
                      </a:lnTo>
                      <a:lnTo>
                        <a:pt x="10" y="4"/>
                      </a:lnTo>
                      <a:lnTo>
                        <a:pt x="7" y="7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49" name="Freeform 405"/>
                <p:cNvSpPr>
                  <a:spLocks/>
                </p:cNvSpPr>
                <p:nvPr/>
              </p:nvSpPr>
              <p:spPr bwMode="auto">
                <a:xfrm>
                  <a:off x="1668" y="2574"/>
                  <a:ext cx="10" cy="7"/>
                </a:xfrm>
                <a:custGeom>
                  <a:avLst/>
                  <a:gdLst>
                    <a:gd name="T0" fmla="*/ 4 w 10"/>
                    <a:gd name="T1" fmla="*/ 0 h 7"/>
                    <a:gd name="T2" fmla="*/ 7 w 10"/>
                    <a:gd name="T3" fmla="*/ 0 h 7"/>
                    <a:gd name="T4" fmla="*/ 10 w 10"/>
                    <a:gd name="T5" fmla="*/ 0 h 7"/>
                    <a:gd name="T6" fmla="*/ 10 w 10"/>
                    <a:gd name="T7" fmla="*/ 4 h 7"/>
                    <a:gd name="T8" fmla="*/ 7 w 10"/>
                    <a:gd name="T9" fmla="*/ 7 h 7"/>
                    <a:gd name="T10" fmla="*/ 0 w 10"/>
                    <a:gd name="T11" fmla="*/ 4 h 7"/>
                    <a:gd name="T12" fmla="*/ 4 w 10"/>
                    <a:gd name="T13" fmla="*/ 0 h 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"/>
                    <a:gd name="T22" fmla="*/ 0 h 7"/>
                    <a:gd name="T23" fmla="*/ 10 w 10"/>
                    <a:gd name="T24" fmla="*/ 7 h 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" h="7">
                      <a:moveTo>
                        <a:pt x="4" y="0"/>
                      </a:moveTo>
                      <a:lnTo>
                        <a:pt x="7" y="0"/>
                      </a:lnTo>
                      <a:lnTo>
                        <a:pt x="10" y="0"/>
                      </a:lnTo>
                      <a:lnTo>
                        <a:pt x="10" y="4"/>
                      </a:lnTo>
                      <a:lnTo>
                        <a:pt x="7" y="7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49" name="Group 401"/>
              <p:cNvGrpSpPr>
                <a:grpSpLocks/>
              </p:cNvGrpSpPr>
              <p:nvPr/>
            </p:nvGrpSpPr>
            <p:grpSpPr bwMode="auto">
              <a:xfrm>
                <a:off x="3378" y="6015"/>
                <a:ext cx="34" cy="16"/>
                <a:chOff x="1753" y="2504"/>
                <a:chExt cx="21" cy="11"/>
              </a:xfrm>
            </p:grpSpPr>
            <p:sp>
              <p:nvSpPr>
                <p:cNvPr id="24046" name="Freeform 403"/>
                <p:cNvSpPr>
                  <a:spLocks/>
                </p:cNvSpPr>
                <p:nvPr/>
              </p:nvSpPr>
              <p:spPr bwMode="auto">
                <a:xfrm>
                  <a:off x="1753" y="2504"/>
                  <a:ext cx="21" cy="11"/>
                </a:xfrm>
                <a:custGeom>
                  <a:avLst/>
                  <a:gdLst>
                    <a:gd name="T0" fmla="*/ 10 w 21"/>
                    <a:gd name="T1" fmla="*/ 0 h 11"/>
                    <a:gd name="T2" fmla="*/ 18 w 21"/>
                    <a:gd name="T3" fmla="*/ 1 h 11"/>
                    <a:gd name="T4" fmla="*/ 21 w 21"/>
                    <a:gd name="T5" fmla="*/ 8 h 11"/>
                    <a:gd name="T6" fmla="*/ 18 w 21"/>
                    <a:gd name="T7" fmla="*/ 8 h 11"/>
                    <a:gd name="T8" fmla="*/ 18 w 21"/>
                    <a:gd name="T9" fmla="*/ 11 h 11"/>
                    <a:gd name="T10" fmla="*/ 0 w 21"/>
                    <a:gd name="T11" fmla="*/ 5 h 11"/>
                    <a:gd name="T12" fmla="*/ 0 w 21"/>
                    <a:gd name="T13" fmla="*/ 1 h 11"/>
                    <a:gd name="T14" fmla="*/ 10 w 21"/>
                    <a:gd name="T15" fmla="*/ 0 h 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1"/>
                    <a:gd name="T25" fmla="*/ 0 h 11"/>
                    <a:gd name="T26" fmla="*/ 21 w 21"/>
                    <a:gd name="T27" fmla="*/ 11 h 1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" h="11">
                      <a:moveTo>
                        <a:pt x="10" y="0"/>
                      </a:moveTo>
                      <a:lnTo>
                        <a:pt x="18" y="1"/>
                      </a:lnTo>
                      <a:lnTo>
                        <a:pt x="21" y="8"/>
                      </a:lnTo>
                      <a:lnTo>
                        <a:pt x="18" y="8"/>
                      </a:lnTo>
                      <a:lnTo>
                        <a:pt x="18" y="11"/>
                      </a:lnTo>
                      <a:lnTo>
                        <a:pt x="0" y="5"/>
                      </a:lnTo>
                      <a:lnTo>
                        <a:pt x="0" y="1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47" name="Freeform 402"/>
                <p:cNvSpPr>
                  <a:spLocks/>
                </p:cNvSpPr>
                <p:nvPr/>
              </p:nvSpPr>
              <p:spPr bwMode="auto">
                <a:xfrm>
                  <a:off x="1753" y="2504"/>
                  <a:ext cx="21" cy="11"/>
                </a:xfrm>
                <a:custGeom>
                  <a:avLst/>
                  <a:gdLst>
                    <a:gd name="T0" fmla="*/ 10 w 21"/>
                    <a:gd name="T1" fmla="*/ 0 h 11"/>
                    <a:gd name="T2" fmla="*/ 18 w 21"/>
                    <a:gd name="T3" fmla="*/ 1 h 11"/>
                    <a:gd name="T4" fmla="*/ 21 w 21"/>
                    <a:gd name="T5" fmla="*/ 8 h 11"/>
                    <a:gd name="T6" fmla="*/ 18 w 21"/>
                    <a:gd name="T7" fmla="*/ 8 h 11"/>
                    <a:gd name="T8" fmla="*/ 18 w 21"/>
                    <a:gd name="T9" fmla="*/ 11 h 11"/>
                    <a:gd name="T10" fmla="*/ 0 w 21"/>
                    <a:gd name="T11" fmla="*/ 5 h 11"/>
                    <a:gd name="T12" fmla="*/ 0 w 21"/>
                    <a:gd name="T13" fmla="*/ 1 h 11"/>
                    <a:gd name="T14" fmla="*/ 10 w 21"/>
                    <a:gd name="T15" fmla="*/ 0 h 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1"/>
                    <a:gd name="T25" fmla="*/ 0 h 11"/>
                    <a:gd name="T26" fmla="*/ 21 w 21"/>
                    <a:gd name="T27" fmla="*/ 11 h 1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" h="11">
                      <a:moveTo>
                        <a:pt x="10" y="0"/>
                      </a:moveTo>
                      <a:lnTo>
                        <a:pt x="18" y="1"/>
                      </a:lnTo>
                      <a:lnTo>
                        <a:pt x="21" y="8"/>
                      </a:lnTo>
                      <a:lnTo>
                        <a:pt x="18" y="8"/>
                      </a:lnTo>
                      <a:lnTo>
                        <a:pt x="18" y="11"/>
                      </a:lnTo>
                      <a:lnTo>
                        <a:pt x="0" y="5"/>
                      </a:lnTo>
                      <a:lnTo>
                        <a:pt x="0" y="1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0" name="Group 398"/>
              <p:cNvGrpSpPr>
                <a:grpSpLocks/>
              </p:cNvGrpSpPr>
              <p:nvPr/>
            </p:nvGrpSpPr>
            <p:grpSpPr bwMode="auto">
              <a:xfrm>
                <a:off x="3258" y="5659"/>
                <a:ext cx="43" cy="39"/>
                <a:chOff x="1675" y="2259"/>
                <a:chExt cx="27" cy="27"/>
              </a:xfrm>
            </p:grpSpPr>
            <p:sp>
              <p:nvSpPr>
                <p:cNvPr id="24044" name="Freeform 400"/>
                <p:cNvSpPr>
                  <a:spLocks/>
                </p:cNvSpPr>
                <p:nvPr/>
              </p:nvSpPr>
              <p:spPr bwMode="auto">
                <a:xfrm>
                  <a:off x="1675" y="2259"/>
                  <a:ext cx="27" cy="27"/>
                </a:xfrm>
                <a:custGeom>
                  <a:avLst/>
                  <a:gdLst>
                    <a:gd name="T0" fmla="*/ 3 w 27"/>
                    <a:gd name="T1" fmla="*/ 0 h 27"/>
                    <a:gd name="T2" fmla="*/ 12 w 27"/>
                    <a:gd name="T3" fmla="*/ 4 h 27"/>
                    <a:gd name="T4" fmla="*/ 9 w 27"/>
                    <a:gd name="T5" fmla="*/ 7 h 27"/>
                    <a:gd name="T6" fmla="*/ 15 w 27"/>
                    <a:gd name="T7" fmla="*/ 7 h 27"/>
                    <a:gd name="T8" fmla="*/ 15 w 27"/>
                    <a:gd name="T9" fmla="*/ 11 h 27"/>
                    <a:gd name="T10" fmla="*/ 27 w 27"/>
                    <a:gd name="T11" fmla="*/ 17 h 27"/>
                    <a:gd name="T12" fmla="*/ 27 w 27"/>
                    <a:gd name="T13" fmla="*/ 21 h 27"/>
                    <a:gd name="T14" fmla="*/ 9 w 27"/>
                    <a:gd name="T15" fmla="*/ 27 h 27"/>
                    <a:gd name="T16" fmla="*/ 0 w 27"/>
                    <a:gd name="T17" fmla="*/ 21 h 27"/>
                    <a:gd name="T18" fmla="*/ 0 w 27"/>
                    <a:gd name="T19" fmla="*/ 11 h 27"/>
                    <a:gd name="T20" fmla="*/ 3 w 27"/>
                    <a:gd name="T21" fmla="*/ 0 h 2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7"/>
                    <a:gd name="T34" fmla="*/ 0 h 27"/>
                    <a:gd name="T35" fmla="*/ 27 w 27"/>
                    <a:gd name="T36" fmla="*/ 27 h 2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7" h="27">
                      <a:moveTo>
                        <a:pt x="3" y="0"/>
                      </a:moveTo>
                      <a:lnTo>
                        <a:pt x="12" y="4"/>
                      </a:lnTo>
                      <a:lnTo>
                        <a:pt x="9" y="7"/>
                      </a:lnTo>
                      <a:lnTo>
                        <a:pt x="15" y="7"/>
                      </a:lnTo>
                      <a:lnTo>
                        <a:pt x="15" y="11"/>
                      </a:lnTo>
                      <a:lnTo>
                        <a:pt x="27" y="17"/>
                      </a:lnTo>
                      <a:lnTo>
                        <a:pt x="27" y="21"/>
                      </a:lnTo>
                      <a:lnTo>
                        <a:pt x="9" y="27"/>
                      </a:lnTo>
                      <a:lnTo>
                        <a:pt x="0" y="21"/>
                      </a:lnTo>
                      <a:lnTo>
                        <a:pt x="0" y="11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45" name="Freeform 399"/>
                <p:cNvSpPr>
                  <a:spLocks/>
                </p:cNvSpPr>
                <p:nvPr/>
              </p:nvSpPr>
              <p:spPr bwMode="auto">
                <a:xfrm>
                  <a:off x="1675" y="2259"/>
                  <a:ext cx="27" cy="27"/>
                </a:xfrm>
                <a:custGeom>
                  <a:avLst/>
                  <a:gdLst>
                    <a:gd name="T0" fmla="*/ 3 w 27"/>
                    <a:gd name="T1" fmla="*/ 0 h 27"/>
                    <a:gd name="T2" fmla="*/ 12 w 27"/>
                    <a:gd name="T3" fmla="*/ 4 h 27"/>
                    <a:gd name="T4" fmla="*/ 9 w 27"/>
                    <a:gd name="T5" fmla="*/ 7 h 27"/>
                    <a:gd name="T6" fmla="*/ 15 w 27"/>
                    <a:gd name="T7" fmla="*/ 7 h 27"/>
                    <a:gd name="T8" fmla="*/ 15 w 27"/>
                    <a:gd name="T9" fmla="*/ 11 h 27"/>
                    <a:gd name="T10" fmla="*/ 27 w 27"/>
                    <a:gd name="T11" fmla="*/ 17 h 27"/>
                    <a:gd name="T12" fmla="*/ 27 w 27"/>
                    <a:gd name="T13" fmla="*/ 21 h 27"/>
                    <a:gd name="T14" fmla="*/ 9 w 27"/>
                    <a:gd name="T15" fmla="*/ 27 h 27"/>
                    <a:gd name="T16" fmla="*/ 0 w 27"/>
                    <a:gd name="T17" fmla="*/ 21 h 27"/>
                    <a:gd name="T18" fmla="*/ 0 w 27"/>
                    <a:gd name="T19" fmla="*/ 11 h 27"/>
                    <a:gd name="T20" fmla="*/ 3 w 27"/>
                    <a:gd name="T21" fmla="*/ 0 h 2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7"/>
                    <a:gd name="T34" fmla="*/ 0 h 27"/>
                    <a:gd name="T35" fmla="*/ 27 w 27"/>
                    <a:gd name="T36" fmla="*/ 27 h 2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7" h="27">
                      <a:moveTo>
                        <a:pt x="3" y="0"/>
                      </a:moveTo>
                      <a:lnTo>
                        <a:pt x="12" y="4"/>
                      </a:lnTo>
                      <a:lnTo>
                        <a:pt x="9" y="7"/>
                      </a:lnTo>
                      <a:lnTo>
                        <a:pt x="15" y="7"/>
                      </a:lnTo>
                      <a:lnTo>
                        <a:pt x="15" y="11"/>
                      </a:lnTo>
                      <a:lnTo>
                        <a:pt x="27" y="17"/>
                      </a:lnTo>
                      <a:lnTo>
                        <a:pt x="27" y="21"/>
                      </a:lnTo>
                      <a:lnTo>
                        <a:pt x="9" y="27"/>
                      </a:lnTo>
                      <a:lnTo>
                        <a:pt x="0" y="21"/>
                      </a:lnTo>
                      <a:lnTo>
                        <a:pt x="0" y="11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1" name="Group 395"/>
              <p:cNvGrpSpPr>
                <a:grpSpLocks/>
              </p:cNvGrpSpPr>
              <p:nvPr/>
            </p:nvGrpSpPr>
            <p:grpSpPr bwMode="auto">
              <a:xfrm>
                <a:off x="3282" y="5573"/>
                <a:ext cx="48" cy="23"/>
                <a:chOff x="1690" y="2199"/>
                <a:chExt cx="31" cy="17"/>
              </a:xfrm>
            </p:grpSpPr>
            <p:sp>
              <p:nvSpPr>
                <p:cNvPr id="24042" name="Freeform 397"/>
                <p:cNvSpPr>
                  <a:spLocks/>
                </p:cNvSpPr>
                <p:nvPr/>
              </p:nvSpPr>
              <p:spPr bwMode="auto">
                <a:xfrm>
                  <a:off x="1690" y="2199"/>
                  <a:ext cx="31" cy="17"/>
                </a:xfrm>
                <a:custGeom>
                  <a:avLst/>
                  <a:gdLst>
                    <a:gd name="T0" fmla="*/ 24 w 31"/>
                    <a:gd name="T1" fmla="*/ 0 h 17"/>
                    <a:gd name="T2" fmla="*/ 31 w 31"/>
                    <a:gd name="T3" fmla="*/ 3 h 17"/>
                    <a:gd name="T4" fmla="*/ 27 w 31"/>
                    <a:gd name="T5" fmla="*/ 3 h 17"/>
                    <a:gd name="T6" fmla="*/ 31 w 31"/>
                    <a:gd name="T7" fmla="*/ 3 h 17"/>
                    <a:gd name="T8" fmla="*/ 31 w 31"/>
                    <a:gd name="T9" fmla="*/ 7 h 17"/>
                    <a:gd name="T10" fmla="*/ 15 w 31"/>
                    <a:gd name="T11" fmla="*/ 17 h 17"/>
                    <a:gd name="T12" fmla="*/ 4 w 31"/>
                    <a:gd name="T13" fmla="*/ 17 h 17"/>
                    <a:gd name="T14" fmla="*/ 0 w 31"/>
                    <a:gd name="T15" fmla="*/ 13 h 17"/>
                    <a:gd name="T16" fmla="*/ 4 w 31"/>
                    <a:gd name="T17" fmla="*/ 10 h 17"/>
                    <a:gd name="T18" fmla="*/ 9 w 31"/>
                    <a:gd name="T19" fmla="*/ 10 h 17"/>
                    <a:gd name="T20" fmla="*/ 12 w 31"/>
                    <a:gd name="T21" fmla="*/ 3 h 17"/>
                    <a:gd name="T22" fmla="*/ 20 w 31"/>
                    <a:gd name="T23" fmla="*/ 3 h 17"/>
                    <a:gd name="T24" fmla="*/ 24 w 31"/>
                    <a:gd name="T25" fmla="*/ 0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"/>
                    <a:gd name="T40" fmla="*/ 0 h 17"/>
                    <a:gd name="T41" fmla="*/ 31 w 31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" h="17">
                      <a:moveTo>
                        <a:pt x="24" y="0"/>
                      </a:moveTo>
                      <a:lnTo>
                        <a:pt x="31" y="3"/>
                      </a:lnTo>
                      <a:lnTo>
                        <a:pt x="27" y="3"/>
                      </a:lnTo>
                      <a:lnTo>
                        <a:pt x="31" y="3"/>
                      </a:lnTo>
                      <a:lnTo>
                        <a:pt x="31" y="7"/>
                      </a:lnTo>
                      <a:lnTo>
                        <a:pt x="15" y="17"/>
                      </a:lnTo>
                      <a:lnTo>
                        <a:pt x="4" y="17"/>
                      </a:lnTo>
                      <a:lnTo>
                        <a:pt x="0" y="13"/>
                      </a:lnTo>
                      <a:lnTo>
                        <a:pt x="4" y="10"/>
                      </a:lnTo>
                      <a:lnTo>
                        <a:pt x="9" y="10"/>
                      </a:lnTo>
                      <a:lnTo>
                        <a:pt x="12" y="3"/>
                      </a:lnTo>
                      <a:lnTo>
                        <a:pt x="20" y="3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43" name="Freeform 396"/>
                <p:cNvSpPr>
                  <a:spLocks/>
                </p:cNvSpPr>
                <p:nvPr/>
              </p:nvSpPr>
              <p:spPr bwMode="auto">
                <a:xfrm>
                  <a:off x="1690" y="2199"/>
                  <a:ext cx="31" cy="17"/>
                </a:xfrm>
                <a:custGeom>
                  <a:avLst/>
                  <a:gdLst>
                    <a:gd name="T0" fmla="*/ 24 w 31"/>
                    <a:gd name="T1" fmla="*/ 0 h 17"/>
                    <a:gd name="T2" fmla="*/ 31 w 31"/>
                    <a:gd name="T3" fmla="*/ 3 h 17"/>
                    <a:gd name="T4" fmla="*/ 27 w 31"/>
                    <a:gd name="T5" fmla="*/ 3 h 17"/>
                    <a:gd name="T6" fmla="*/ 31 w 31"/>
                    <a:gd name="T7" fmla="*/ 3 h 17"/>
                    <a:gd name="T8" fmla="*/ 31 w 31"/>
                    <a:gd name="T9" fmla="*/ 7 h 17"/>
                    <a:gd name="T10" fmla="*/ 15 w 31"/>
                    <a:gd name="T11" fmla="*/ 17 h 17"/>
                    <a:gd name="T12" fmla="*/ 4 w 31"/>
                    <a:gd name="T13" fmla="*/ 17 h 17"/>
                    <a:gd name="T14" fmla="*/ 0 w 31"/>
                    <a:gd name="T15" fmla="*/ 13 h 17"/>
                    <a:gd name="T16" fmla="*/ 4 w 31"/>
                    <a:gd name="T17" fmla="*/ 10 h 17"/>
                    <a:gd name="T18" fmla="*/ 9 w 31"/>
                    <a:gd name="T19" fmla="*/ 10 h 17"/>
                    <a:gd name="T20" fmla="*/ 12 w 31"/>
                    <a:gd name="T21" fmla="*/ 3 h 17"/>
                    <a:gd name="T22" fmla="*/ 20 w 31"/>
                    <a:gd name="T23" fmla="*/ 3 h 17"/>
                    <a:gd name="T24" fmla="*/ 24 w 31"/>
                    <a:gd name="T25" fmla="*/ 0 h 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1"/>
                    <a:gd name="T40" fmla="*/ 0 h 17"/>
                    <a:gd name="T41" fmla="*/ 31 w 31"/>
                    <a:gd name="T42" fmla="*/ 17 h 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1" h="17">
                      <a:moveTo>
                        <a:pt x="24" y="0"/>
                      </a:moveTo>
                      <a:lnTo>
                        <a:pt x="31" y="3"/>
                      </a:lnTo>
                      <a:lnTo>
                        <a:pt x="27" y="3"/>
                      </a:lnTo>
                      <a:lnTo>
                        <a:pt x="31" y="3"/>
                      </a:lnTo>
                      <a:lnTo>
                        <a:pt x="31" y="7"/>
                      </a:lnTo>
                      <a:lnTo>
                        <a:pt x="15" y="17"/>
                      </a:lnTo>
                      <a:lnTo>
                        <a:pt x="4" y="17"/>
                      </a:lnTo>
                      <a:lnTo>
                        <a:pt x="0" y="13"/>
                      </a:lnTo>
                      <a:lnTo>
                        <a:pt x="4" y="10"/>
                      </a:lnTo>
                      <a:lnTo>
                        <a:pt x="9" y="10"/>
                      </a:lnTo>
                      <a:lnTo>
                        <a:pt x="12" y="3"/>
                      </a:lnTo>
                      <a:lnTo>
                        <a:pt x="20" y="3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2" name="Group 392"/>
              <p:cNvGrpSpPr>
                <a:grpSpLocks/>
              </p:cNvGrpSpPr>
              <p:nvPr/>
            </p:nvGrpSpPr>
            <p:grpSpPr bwMode="auto">
              <a:xfrm>
                <a:off x="3248" y="5374"/>
                <a:ext cx="21" cy="23"/>
                <a:chOff x="1668" y="2063"/>
                <a:chExt cx="14" cy="16"/>
              </a:xfrm>
            </p:grpSpPr>
            <p:sp>
              <p:nvSpPr>
                <p:cNvPr id="24040" name="Freeform 394"/>
                <p:cNvSpPr>
                  <a:spLocks/>
                </p:cNvSpPr>
                <p:nvPr/>
              </p:nvSpPr>
              <p:spPr bwMode="auto">
                <a:xfrm>
                  <a:off x="1668" y="2063"/>
                  <a:ext cx="14" cy="16"/>
                </a:xfrm>
                <a:custGeom>
                  <a:avLst/>
                  <a:gdLst>
                    <a:gd name="T0" fmla="*/ 4 w 14"/>
                    <a:gd name="T1" fmla="*/ 0 h 16"/>
                    <a:gd name="T2" fmla="*/ 14 w 14"/>
                    <a:gd name="T3" fmla="*/ 0 h 16"/>
                    <a:gd name="T4" fmla="*/ 14 w 14"/>
                    <a:gd name="T5" fmla="*/ 16 h 16"/>
                    <a:gd name="T6" fmla="*/ 0 w 14"/>
                    <a:gd name="T7" fmla="*/ 16 h 16"/>
                    <a:gd name="T8" fmla="*/ 4 w 14"/>
                    <a:gd name="T9" fmla="*/ 10 h 16"/>
                    <a:gd name="T10" fmla="*/ 0 w 14"/>
                    <a:gd name="T11" fmla="*/ 6 h 16"/>
                    <a:gd name="T12" fmla="*/ 4 w 14"/>
                    <a:gd name="T13" fmla="*/ 0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"/>
                    <a:gd name="T22" fmla="*/ 0 h 16"/>
                    <a:gd name="T23" fmla="*/ 14 w 14"/>
                    <a:gd name="T24" fmla="*/ 16 h 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" h="16">
                      <a:moveTo>
                        <a:pt x="4" y="0"/>
                      </a:moveTo>
                      <a:lnTo>
                        <a:pt x="14" y="0"/>
                      </a:lnTo>
                      <a:lnTo>
                        <a:pt x="14" y="16"/>
                      </a:lnTo>
                      <a:lnTo>
                        <a:pt x="0" y="16"/>
                      </a:lnTo>
                      <a:lnTo>
                        <a:pt x="4" y="10"/>
                      </a:lnTo>
                      <a:lnTo>
                        <a:pt x="0" y="6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41" name="Freeform 393"/>
                <p:cNvSpPr>
                  <a:spLocks/>
                </p:cNvSpPr>
                <p:nvPr/>
              </p:nvSpPr>
              <p:spPr bwMode="auto">
                <a:xfrm>
                  <a:off x="1668" y="2063"/>
                  <a:ext cx="14" cy="16"/>
                </a:xfrm>
                <a:custGeom>
                  <a:avLst/>
                  <a:gdLst>
                    <a:gd name="T0" fmla="*/ 4 w 14"/>
                    <a:gd name="T1" fmla="*/ 0 h 16"/>
                    <a:gd name="T2" fmla="*/ 14 w 14"/>
                    <a:gd name="T3" fmla="*/ 0 h 16"/>
                    <a:gd name="T4" fmla="*/ 14 w 14"/>
                    <a:gd name="T5" fmla="*/ 16 h 16"/>
                    <a:gd name="T6" fmla="*/ 0 w 14"/>
                    <a:gd name="T7" fmla="*/ 16 h 16"/>
                    <a:gd name="T8" fmla="*/ 4 w 14"/>
                    <a:gd name="T9" fmla="*/ 10 h 16"/>
                    <a:gd name="T10" fmla="*/ 0 w 14"/>
                    <a:gd name="T11" fmla="*/ 6 h 16"/>
                    <a:gd name="T12" fmla="*/ 4 w 14"/>
                    <a:gd name="T13" fmla="*/ 0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"/>
                    <a:gd name="T22" fmla="*/ 0 h 16"/>
                    <a:gd name="T23" fmla="*/ 14 w 14"/>
                    <a:gd name="T24" fmla="*/ 16 h 1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" h="16">
                      <a:moveTo>
                        <a:pt x="4" y="0"/>
                      </a:moveTo>
                      <a:lnTo>
                        <a:pt x="14" y="0"/>
                      </a:lnTo>
                      <a:lnTo>
                        <a:pt x="14" y="16"/>
                      </a:lnTo>
                      <a:lnTo>
                        <a:pt x="0" y="16"/>
                      </a:lnTo>
                      <a:lnTo>
                        <a:pt x="4" y="10"/>
                      </a:lnTo>
                      <a:lnTo>
                        <a:pt x="0" y="6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3" name="Group 389"/>
              <p:cNvGrpSpPr>
                <a:grpSpLocks/>
              </p:cNvGrpSpPr>
              <p:nvPr/>
            </p:nvGrpSpPr>
            <p:grpSpPr bwMode="auto">
              <a:xfrm>
                <a:off x="3282" y="5358"/>
                <a:ext cx="23" cy="18"/>
                <a:chOff x="1690" y="2051"/>
                <a:chExt cx="15" cy="13"/>
              </a:xfrm>
            </p:grpSpPr>
            <p:sp>
              <p:nvSpPr>
                <p:cNvPr id="24038" name="Freeform 391"/>
                <p:cNvSpPr>
                  <a:spLocks/>
                </p:cNvSpPr>
                <p:nvPr/>
              </p:nvSpPr>
              <p:spPr bwMode="auto">
                <a:xfrm>
                  <a:off x="1690" y="2051"/>
                  <a:ext cx="15" cy="13"/>
                </a:xfrm>
                <a:custGeom>
                  <a:avLst/>
                  <a:gdLst>
                    <a:gd name="T0" fmla="*/ 15 w 15"/>
                    <a:gd name="T1" fmla="*/ 0 h 13"/>
                    <a:gd name="T2" fmla="*/ 15 w 15"/>
                    <a:gd name="T3" fmla="*/ 6 h 13"/>
                    <a:gd name="T4" fmla="*/ 0 w 15"/>
                    <a:gd name="T5" fmla="*/ 13 h 13"/>
                    <a:gd name="T6" fmla="*/ 0 w 15"/>
                    <a:gd name="T7" fmla="*/ 10 h 13"/>
                    <a:gd name="T8" fmla="*/ 7 w 15"/>
                    <a:gd name="T9" fmla="*/ 6 h 13"/>
                    <a:gd name="T10" fmla="*/ 7 w 15"/>
                    <a:gd name="T11" fmla="*/ 3 h 13"/>
                    <a:gd name="T12" fmla="*/ 15 w 15"/>
                    <a:gd name="T13" fmla="*/ 0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"/>
                    <a:gd name="T22" fmla="*/ 0 h 13"/>
                    <a:gd name="T23" fmla="*/ 15 w 15"/>
                    <a:gd name="T24" fmla="*/ 13 h 1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" h="13">
                      <a:moveTo>
                        <a:pt x="15" y="0"/>
                      </a:moveTo>
                      <a:lnTo>
                        <a:pt x="15" y="6"/>
                      </a:ln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7" y="6"/>
                      </a:lnTo>
                      <a:lnTo>
                        <a:pt x="7" y="3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39" name="Freeform 390"/>
                <p:cNvSpPr>
                  <a:spLocks/>
                </p:cNvSpPr>
                <p:nvPr/>
              </p:nvSpPr>
              <p:spPr bwMode="auto">
                <a:xfrm>
                  <a:off x="1690" y="2051"/>
                  <a:ext cx="15" cy="13"/>
                </a:xfrm>
                <a:custGeom>
                  <a:avLst/>
                  <a:gdLst>
                    <a:gd name="T0" fmla="*/ 15 w 15"/>
                    <a:gd name="T1" fmla="*/ 0 h 13"/>
                    <a:gd name="T2" fmla="*/ 15 w 15"/>
                    <a:gd name="T3" fmla="*/ 6 h 13"/>
                    <a:gd name="T4" fmla="*/ 0 w 15"/>
                    <a:gd name="T5" fmla="*/ 13 h 13"/>
                    <a:gd name="T6" fmla="*/ 0 w 15"/>
                    <a:gd name="T7" fmla="*/ 10 h 13"/>
                    <a:gd name="T8" fmla="*/ 7 w 15"/>
                    <a:gd name="T9" fmla="*/ 6 h 13"/>
                    <a:gd name="T10" fmla="*/ 7 w 15"/>
                    <a:gd name="T11" fmla="*/ 3 h 13"/>
                    <a:gd name="T12" fmla="*/ 15 w 15"/>
                    <a:gd name="T13" fmla="*/ 0 h 1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"/>
                    <a:gd name="T22" fmla="*/ 0 h 13"/>
                    <a:gd name="T23" fmla="*/ 15 w 15"/>
                    <a:gd name="T24" fmla="*/ 13 h 1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" h="13">
                      <a:moveTo>
                        <a:pt x="15" y="0"/>
                      </a:moveTo>
                      <a:lnTo>
                        <a:pt x="15" y="6"/>
                      </a:ln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7" y="6"/>
                      </a:lnTo>
                      <a:lnTo>
                        <a:pt x="7" y="3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4" name="Group 386"/>
              <p:cNvGrpSpPr>
                <a:grpSpLocks/>
              </p:cNvGrpSpPr>
              <p:nvPr/>
            </p:nvGrpSpPr>
            <p:grpSpPr bwMode="auto">
              <a:xfrm>
                <a:off x="3282" y="5295"/>
                <a:ext cx="48" cy="42"/>
                <a:chOff x="1690" y="2009"/>
                <a:chExt cx="31" cy="28"/>
              </a:xfrm>
            </p:grpSpPr>
            <p:sp>
              <p:nvSpPr>
                <p:cNvPr id="24036" name="Freeform 388"/>
                <p:cNvSpPr>
                  <a:spLocks/>
                </p:cNvSpPr>
                <p:nvPr/>
              </p:nvSpPr>
              <p:spPr bwMode="auto">
                <a:xfrm>
                  <a:off x="1690" y="2009"/>
                  <a:ext cx="31" cy="28"/>
                </a:xfrm>
                <a:custGeom>
                  <a:avLst/>
                  <a:gdLst>
                    <a:gd name="T0" fmla="*/ 9 w 31"/>
                    <a:gd name="T1" fmla="*/ 0 h 28"/>
                    <a:gd name="T2" fmla="*/ 9 w 31"/>
                    <a:gd name="T3" fmla="*/ 0 h 28"/>
                    <a:gd name="T4" fmla="*/ 24 w 31"/>
                    <a:gd name="T5" fmla="*/ 6 h 28"/>
                    <a:gd name="T6" fmla="*/ 24 w 31"/>
                    <a:gd name="T7" fmla="*/ 10 h 28"/>
                    <a:gd name="T8" fmla="*/ 27 w 31"/>
                    <a:gd name="T9" fmla="*/ 10 h 28"/>
                    <a:gd name="T10" fmla="*/ 31 w 31"/>
                    <a:gd name="T11" fmla="*/ 25 h 28"/>
                    <a:gd name="T12" fmla="*/ 24 w 31"/>
                    <a:gd name="T13" fmla="*/ 28 h 28"/>
                    <a:gd name="T14" fmla="*/ 20 w 31"/>
                    <a:gd name="T15" fmla="*/ 28 h 28"/>
                    <a:gd name="T16" fmla="*/ 15 w 31"/>
                    <a:gd name="T17" fmla="*/ 28 h 28"/>
                    <a:gd name="T18" fmla="*/ 12 w 31"/>
                    <a:gd name="T19" fmla="*/ 28 h 28"/>
                    <a:gd name="T20" fmla="*/ 9 w 31"/>
                    <a:gd name="T21" fmla="*/ 28 h 28"/>
                    <a:gd name="T22" fmla="*/ 4 w 31"/>
                    <a:gd name="T23" fmla="*/ 28 h 28"/>
                    <a:gd name="T24" fmla="*/ 0 w 31"/>
                    <a:gd name="T25" fmla="*/ 25 h 28"/>
                    <a:gd name="T26" fmla="*/ 9 w 31"/>
                    <a:gd name="T27" fmla="*/ 25 h 28"/>
                    <a:gd name="T28" fmla="*/ 12 w 31"/>
                    <a:gd name="T29" fmla="*/ 22 h 28"/>
                    <a:gd name="T30" fmla="*/ 9 w 31"/>
                    <a:gd name="T31" fmla="*/ 13 h 28"/>
                    <a:gd name="T32" fmla="*/ 20 w 31"/>
                    <a:gd name="T33" fmla="*/ 10 h 28"/>
                    <a:gd name="T34" fmla="*/ 9 w 31"/>
                    <a:gd name="T35" fmla="*/ 0 h 2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28"/>
                    <a:gd name="T56" fmla="*/ 31 w 31"/>
                    <a:gd name="T57" fmla="*/ 28 h 2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28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24" y="6"/>
                      </a:lnTo>
                      <a:lnTo>
                        <a:pt x="24" y="10"/>
                      </a:lnTo>
                      <a:lnTo>
                        <a:pt x="27" y="10"/>
                      </a:lnTo>
                      <a:lnTo>
                        <a:pt x="31" y="25"/>
                      </a:lnTo>
                      <a:lnTo>
                        <a:pt x="24" y="28"/>
                      </a:lnTo>
                      <a:lnTo>
                        <a:pt x="20" y="28"/>
                      </a:lnTo>
                      <a:lnTo>
                        <a:pt x="15" y="28"/>
                      </a:lnTo>
                      <a:lnTo>
                        <a:pt x="12" y="28"/>
                      </a:lnTo>
                      <a:lnTo>
                        <a:pt x="9" y="28"/>
                      </a:lnTo>
                      <a:lnTo>
                        <a:pt x="4" y="28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12" y="22"/>
                      </a:lnTo>
                      <a:lnTo>
                        <a:pt x="9" y="13"/>
                      </a:lnTo>
                      <a:lnTo>
                        <a:pt x="20" y="1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37" name="Freeform 387"/>
                <p:cNvSpPr>
                  <a:spLocks/>
                </p:cNvSpPr>
                <p:nvPr/>
              </p:nvSpPr>
              <p:spPr bwMode="auto">
                <a:xfrm>
                  <a:off x="1690" y="2009"/>
                  <a:ext cx="31" cy="28"/>
                </a:xfrm>
                <a:custGeom>
                  <a:avLst/>
                  <a:gdLst>
                    <a:gd name="T0" fmla="*/ 9 w 31"/>
                    <a:gd name="T1" fmla="*/ 0 h 28"/>
                    <a:gd name="T2" fmla="*/ 9 w 31"/>
                    <a:gd name="T3" fmla="*/ 0 h 28"/>
                    <a:gd name="T4" fmla="*/ 24 w 31"/>
                    <a:gd name="T5" fmla="*/ 6 h 28"/>
                    <a:gd name="T6" fmla="*/ 24 w 31"/>
                    <a:gd name="T7" fmla="*/ 10 h 28"/>
                    <a:gd name="T8" fmla="*/ 27 w 31"/>
                    <a:gd name="T9" fmla="*/ 10 h 28"/>
                    <a:gd name="T10" fmla="*/ 31 w 31"/>
                    <a:gd name="T11" fmla="*/ 25 h 28"/>
                    <a:gd name="T12" fmla="*/ 24 w 31"/>
                    <a:gd name="T13" fmla="*/ 28 h 28"/>
                    <a:gd name="T14" fmla="*/ 20 w 31"/>
                    <a:gd name="T15" fmla="*/ 28 h 28"/>
                    <a:gd name="T16" fmla="*/ 15 w 31"/>
                    <a:gd name="T17" fmla="*/ 28 h 28"/>
                    <a:gd name="T18" fmla="*/ 12 w 31"/>
                    <a:gd name="T19" fmla="*/ 28 h 28"/>
                    <a:gd name="T20" fmla="*/ 9 w 31"/>
                    <a:gd name="T21" fmla="*/ 28 h 28"/>
                    <a:gd name="T22" fmla="*/ 4 w 31"/>
                    <a:gd name="T23" fmla="*/ 28 h 28"/>
                    <a:gd name="T24" fmla="*/ 0 w 31"/>
                    <a:gd name="T25" fmla="*/ 25 h 28"/>
                    <a:gd name="T26" fmla="*/ 9 w 31"/>
                    <a:gd name="T27" fmla="*/ 25 h 28"/>
                    <a:gd name="T28" fmla="*/ 12 w 31"/>
                    <a:gd name="T29" fmla="*/ 22 h 28"/>
                    <a:gd name="T30" fmla="*/ 9 w 31"/>
                    <a:gd name="T31" fmla="*/ 13 h 28"/>
                    <a:gd name="T32" fmla="*/ 20 w 31"/>
                    <a:gd name="T33" fmla="*/ 10 h 28"/>
                    <a:gd name="T34" fmla="*/ 9 w 31"/>
                    <a:gd name="T35" fmla="*/ 0 h 2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28"/>
                    <a:gd name="T56" fmla="*/ 31 w 31"/>
                    <a:gd name="T57" fmla="*/ 28 h 2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28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24" y="6"/>
                      </a:lnTo>
                      <a:lnTo>
                        <a:pt x="24" y="10"/>
                      </a:lnTo>
                      <a:lnTo>
                        <a:pt x="27" y="10"/>
                      </a:lnTo>
                      <a:lnTo>
                        <a:pt x="31" y="25"/>
                      </a:lnTo>
                      <a:lnTo>
                        <a:pt x="24" y="28"/>
                      </a:lnTo>
                      <a:lnTo>
                        <a:pt x="20" y="28"/>
                      </a:lnTo>
                      <a:lnTo>
                        <a:pt x="15" y="28"/>
                      </a:lnTo>
                      <a:lnTo>
                        <a:pt x="12" y="28"/>
                      </a:lnTo>
                      <a:lnTo>
                        <a:pt x="9" y="28"/>
                      </a:lnTo>
                      <a:lnTo>
                        <a:pt x="4" y="28"/>
                      </a:lnTo>
                      <a:lnTo>
                        <a:pt x="0" y="25"/>
                      </a:lnTo>
                      <a:lnTo>
                        <a:pt x="9" y="25"/>
                      </a:lnTo>
                      <a:lnTo>
                        <a:pt x="12" y="22"/>
                      </a:lnTo>
                      <a:lnTo>
                        <a:pt x="9" y="13"/>
                      </a:lnTo>
                      <a:lnTo>
                        <a:pt x="20" y="1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5" name="Group 383"/>
              <p:cNvGrpSpPr>
                <a:grpSpLocks/>
              </p:cNvGrpSpPr>
              <p:nvPr/>
            </p:nvGrpSpPr>
            <p:grpSpPr bwMode="auto">
              <a:xfrm>
                <a:off x="3248" y="5291"/>
                <a:ext cx="10" cy="4"/>
                <a:chOff x="1668" y="2005"/>
                <a:chExt cx="7" cy="4"/>
              </a:xfrm>
            </p:grpSpPr>
            <p:sp>
              <p:nvSpPr>
                <p:cNvPr id="24034" name="Freeform 385"/>
                <p:cNvSpPr>
                  <a:spLocks/>
                </p:cNvSpPr>
                <p:nvPr/>
              </p:nvSpPr>
              <p:spPr bwMode="auto">
                <a:xfrm>
                  <a:off x="1668" y="2005"/>
                  <a:ext cx="7" cy="4"/>
                </a:xfrm>
                <a:custGeom>
                  <a:avLst/>
                  <a:gdLst>
                    <a:gd name="T0" fmla="*/ 4 w 7"/>
                    <a:gd name="T1" fmla="*/ 0 h 4"/>
                    <a:gd name="T2" fmla="*/ 7 w 7"/>
                    <a:gd name="T3" fmla="*/ 0 h 4"/>
                    <a:gd name="T4" fmla="*/ 7 w 7"/>
                    <a:gd name="T5" fmla="*/ 4 h 4"/>
                    <a:gd name="T6" fmla="*/ 0 w 7"/>
                    <a:gd name="T7" fmla="*/ 4 h 4"/>
                    <a:gd name="T8" fmla="*/ 4 w 7"/>
                    <a:gd name="T9" fmla="*/ 0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4"/>
                    <a:gd name="T17" fmla="*/ 7 w 7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4">
                      <a:moveTo>
                        <a:pt x="4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35" name="Freeform 384"/>
                <p:cNvSpPr>
                  <a:spLocks/>
                </p:cNvSpPr>
                <p:nvPr/>
              </p:nvSpPr>
              <p:spPr bwMode="auto">
                <a:xfrm>
                  <a:off x="1668" y="2005"/>
                  <a:ext cx="7" cy="4"/>
                </a:xfrm>
                <a:custGeom>
                  <a:avLst/>
                  <a:gdLst>
                    <a:gd name="T0" fmla="*/ 4 w 7"/>
                    <a:gd name="T1" fmla="*/ 0 h 4"/>
                    <a:gd name="T2" fmla="*/ 7 w 7"/>
                    <a:gd name="T3" fmla="*/ 0 h 4"/>
                    <a:gd name="T4" fmla="*/ 7 w 7"/>
                    <a:gd name="T5" fmla="*/ 4 h 4"/>
                    <a:gd name="T6" fmla="*/ 0 w 7"/>
                    <a:gd name="T7" fmla="*/ 4 h 4"/>
                    <a:gd name="T8" fmla="*/ 4 w 7"/>
                    <a:gd name="T9" fmla="*/ 0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4"/>
                    <a:gd name="T17" fmla="*/ 7 w 7"/>
                    <a:gd name="T18" fmla="*/ 4 h 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4">
                      <a:moveTo>
                        <a:pt x="4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6" name="Group 380"/>
              <p:cNvGrpSpPr>
                <a:grpSpLocks/>
              </p:cNvGrpSpPr>
              <p:nvPr/>
            </p:nvGrpSpPr>
            <p:grpSpPr bwMode="auto">
              <a:xfrm>
                <a:off x="3278" y="5286"/>
                <a:ext cx="4" cy="2"/>
                <a:chOff x="1687" y="2002"/>
                <a:chExt cx="3" cy="2"/>
              </a:xfrm>
            </p:grpSpPr>
            <p:sp>
              <p:nvSpPr>
                <p:cNvPr id="24032" name="Freeform 382"/>
                <p:cNvSpPr>
                  <a:spLocks/>
                </p:cNvSpPr>
                <p:nvPr/>
              </p:nvSpPr>
              <p:spPr bwMode="auto">
                <a:xfrm>
                  <a:off x="1687" y="2002"/>
                  <a:ext cx="3" cy="2"/>
                </a:xfrm>
                <a:custGeom>
                  <a:avLst/>
                  <a:gdLst>
                    <a:gd name="T0" fmla="*/ 3 w 3"/>
                    <a:gd name="T1" fmla="*/ 0 h 2"/>
                    <a:gd name="T2" fmla="*/ 3 w 3"/>
                    <a:gd name="T3" fmla="*/ 0 h 2"/>
                    <a:gd name="T4" fmla="*/ 0 w 3"/>
                    <a:gd name="T5" fmla="*/ 2 h 2"/>
                    <a:gd name="T6" fmla="*/ 0 w 3"/>
                    <a:gd name="T7" fmla="*/ 0 h 2"/>
                    <a:gd name="T8" fmla="*/ 3 w 3"/>
                    <a:gd name="T9" fmla="*/ 0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2"/>
                    <a:gd name="T17" fmla="*/ 3 w 3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2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33" name="Freeform 381"/>
                <p:cNvSpPr>
                  <a:spLocks/>
                </p:cNvSpPr>
                <p:nvPr/>
              </p:nvSpPr>
              <p:spPr bwMode="auto">
                <a:xfrm>
                  <a:off x="1687" y="2002"/>
                  <a:ext cx="3" cy="2"/>
                </a:xfrm>
                <a:custGeom>
                  <a:avLst/>
                  <a:gdLst>
                    <a:gd name="T0" fmla="*/ 3 w 3"/>
                    <a:gd name="T1" fmla="*/ 0 h 2"/>
                    <a:gd name="T2" fmla="*/ 3 w 3"/>
                    <a:gd name="T3" fmla="*/ 0 h 2"/>
                    <a:gd name="T4" fmla="*/ 0 w 3"/>
                    <a:gd name="T5" fmla="*/ 2 h 2"/>
                    <a:gd name="T6" fmla="*/ 0 w 3"/>
                    <a:gd name="T7" fmla="*/ 0 h 2"/>
                    <a:gd name="T8" fmla="*/ 3 w 3"/>
                    <a:gd name="T9" fmla="*/ 0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2"/>
                    <a:gd name="T17" fmla="*/ 3 w 3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2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7" name="Group 377"/>
              <p:cNvGrpSpPr>
                <a:grpSpLocks/>
              </p:cNvGrpSpPr>
              <p:nvPr/>
            </p:nvGrpSpPr>
            <p:grpSpPr bwMode="auto">
              <a:xfrm>
                <a:off x="3312" y="5253"/>
                <a:ext cx="6" cy="5"/>
                <a:chOff x="1710" y="1980"/>
                <a:chExt cx="4" cy="3"/>
              </a:xfrm>
            </p:grpSpPr>
            <p:sp>
              <p:nvSpPr>
                <p:cNvPr id="24030" name="Freeform 379"/>
                <p:cNvSpPr>
                  <a:spLocks/>
                </p:cNvSpPr>
                <p:nvPr/>
              </p:nvSpPr>
              <p:spPr bwMode="auto">
                <a:xfrm>
                  <a:off x="1710" y="1980"/>
                  <a:ext cx="4" cy="3"/>
                </a:xfrm>
                <a:custGeom>
                  <a:avLst/>
                  <a:gdLst>
                    <a:gd name="T0" fmla="*/ 0 w 4"/>
                    <a:gd name="T1" fmla="*/ 0 h 3"/>
                    <a:gd name="T2" fmla="*/ 4 w 4"/>
                    <a:gd name="T3" fmla="*/ 3 h 3"/>
                    <a:gd name="T4" fmla="*/ 0 w 4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4"/>
                    <a:gd name="T10" fmla="*/ 0 h 3"/>
                    <a:gd name="T11" fmla="*/ 4 w 4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" h="3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31" name="Freeform 378"/>
                <p:cNvSpPr>
                  <a:spLocks/>
                </p:cNvSpPr>
                <p:nvPr/>
              </p:nvSpPr>
              <p:spPr bwMode="auto">
                <a:xfrm>
                  <a:off x="1710" y="1980"/>
                  <a:ext cx="4" cy="3"/>
                </a:xfrm>
                <a:custGeom>
                  <a:avLst/>
                  <a:gdLst>
                    <a:gd name="T0" fmla="*/ 0 w 4"/>
                    <a:gd name="T1" fmla="*/ 0 h 3"/>
                    <a:gd name="T2" fmla="*/ 4 w 4"/>
                    <a:gd name="T3" fmla="*/ 3 h 3"/>
                    <a:gd name="T4" fmla="*/ 0 w 4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4"/>
                    <a:gd name="T10" fmla="*/ 0 h 3"/>
                    <a:gd name="T11" fmla="*/ 4 w 4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" h="3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8" name="Group 374"/>
              <p:cNvGrpSpPr>
                <a:grpSpLocks/>
              </p:cNvGrpSpPr>
              <p:nvPr/>
            </p:nvGrpSpPr>
            <p:grpSpPr bwMode="auto">
              <a:xfrm>
                <a:off x="3350" y="5216"/>
                <a:ext cx="3" cy="12"/>
                <a:chOff x="1734" y="1955"/>
                <a:chExt cx="2" cy="7"/>
              </a:xfrm>
            </p:grpSpPr>
            <p:sp>
              <p:nvSpPr>
                <p:cNvPr id="24028" name="Freeform 376"/>
                <p:cNvSpPr>
                  <a:spLocks/>
                </p:cNvSpPr>
                <p:nvPr/>
              </p:nvSpPr>
              <p:spPr bwMode="auto">
                <a:xfrm>
                  <a:off x="1734" y="1955"/>
                  <a:ext cx="2" cy="7"/>
                </a:xfrm>
                <a:custGeom>
                  <a:avLst/>
                  <a:gdLst>
                    <a:gd name="T0" fmla="*/ 2 w 2"/>
                    <a:gd name="T1" fmla="*/ 0 h 7"/>
                    <a:gd name="T2" fmla="*/ 2 w 2"/>
                    <a:gd name="T3" fmla="*/ 7 h 7"/>
                    <a:gd name="T4" fmla="*/ 0 w 2"/>
                    <a:gd name="T5" fmla="*/ 3 h 7"/>
                    <a:gd name="T6" fmla="*/ 2 w 2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7"/>
                    <a:gd name="T14" fmla="*/ 2 w 2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7">
                      <a:moveTo>
                        <a:pt x="2" y="0"/>
                      </a:moveTo>
                      <a:lnTo>
                        <a:pt x="2" y="7"/>
                      </a:lnTo>
                      <a:lnTo>
                        <a:pt x="0" y="3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29" name="Freeform 375"/>
                <p:cNvSpPr>
                  <a:spLocks/>
                </p:cNvSpPr>
                <p:nvPr/>
              </p:nvSpPr>
              <p:spPr bwMode="auto">
                <a:xfrm>
                  <a:off x="1734" y="1955"/>
                  <a:ext cx="2" cy="7"/>
                </a:xfrm>
                <a:custGeom>
                  <a:avLst/>
                  <a:gdLst>
                    <a:gd name="T0" fmla="*/ 2 w 2"/>
                    <a:gd name="T1" fmla="*/ 0 h 7"/>
                    <a:gd name="T2" fmla="*/ 2 w 2"/>
                    <a:gd name="T3" fmla="*/ 7 h 7"/>
                    <a:gd name="T4" fmla="*/ 0 w 2"/>
                    <a:gd name="T5" fmla="*/ 3 h 7"/>
                    <a:gd name="T6" fmla="*/ 2 w 2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7"/>
                    <a:gd name="T14" fmla="*/ 2 w 2"/>
                    <a:gd name="T15" fmla="*/ 7 h 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7">
                      <a:moveTo>
                        <a:pt x="2" y="0"/>
                      </a:moveTo>
                      <a:lnTo>
                        <a:pt x="2" y="7"/>
                      </a:lnTo>
                      <a:lnTo>
                        <a:pt x="0" y="3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59" name="Group 371"/>
              <p:cNvGrpSpPr>
                <a:grpSpLocks/>
              </p:cNvGrpSpPr>
              <p:nvPr/>
            </p:nvGrpSpPr>
            <p:grpSpPr bwMode="auto">
              <a:xfrm>
                <a:off x="3258" y="5195"/>
                <a:ext cx="11" cy="21"/>
                <a:chOff x="1675" y="1941"/>
                <a:chExt cx="7" cy="14"/>
              </a:xfrm>
            </p:grpSpPr>
            <p:sp>
              <p:nvSpPr>
                <p:cNvPr id="24026" name="Freeform 373"/>
                <p:cNvSpPr>
                  <a:spLocks/>
                </p:cNvSpPr>
                <p:nvPr/>
              </p:nvSpPr>
              <p:spPr bwMode="auto">
                <a:xfrm>
                  <a:off x="1675" y="1941"/>
                  <a:ext cx="7" cy="14"/>
                </a:xfrm>
                <a:custGeom>
                  <a:avLst/>
                  <a:gdLst>
                    <a:gd name="T0" fmla="*/ 7 w 7"/>
                    <a:gd name="T1" fmla="*/ 0 h 14"/>
                    <a:gd name="T2" fmla="*/ 3 w 7"/>
                    <a:gd name="T3" fmla="*/ 7 h 14"/>
                    <a:gd name="T4" fmla="*/ 3 w 7"/>
                    <a:gd name="T5" fmla="*/ 14 h 14"/>
                    <a:gd name="T6" fmla="*/ 0 w 7"/>
                    <a:gd name="T7" fmla="*/ 14 h 14"/>
                    <a:gd name="T8" fmla="*/ 0 w 7"/>
                    <a:gd name="T9" fmla="*/ 10 h 14"/>
                    <a:gd name="T10" fmla="*/ 0 w 7"/>
                    <a:gd name="T11" fmla="*/ 4 h 14"/>
                    <a:gd name="T12" fmla="*/ 7 w 7"/>
                    <a:gd name="T13" fmla="*/ 0 h 1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"/>
                    <a:gd name="T22" fmla="*/ 0 h 14"/>
                    <a:gd name="T23" fmla="*/ 7 w 7"/>
                    <a:gd name="T24" fmla="*/ 14 h 1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" h="14">
                      <a:moveTo>
                        <a:pt x="7" y="0"/>
                      </a:moveTo>
                      <a:lnTo>
                        <a:pt x="3" y="7"/>
                      </a:lnTo>
                      <a:lnTo>
                        <a:pt x="3" y="14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4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27" name="Freeform 372"/>
                <p:cNvSpPr>
                  <a:spLocks/>
                </p:cNvSpPr>
                <p:nvPr/>
              </p:nvSpPr>
              <p:spPr bwMode="auto">
                <a:xfrm>
                  <a:off x="1675" y="1941"/>
                  <a:ext cx="7" cy="14"/>
                </a:xfrm>
                <a:custGeom>
                  <a:avLst/>
                  <a:gdLst>
                    <a:gd name="T0" fmla="*/ 7 w 7"/>
                    <a:gd name="T1" fmla="*/ 0 h 14"/>
                    <a:gd name="T2" fmla="*/ 3 w 7"/>
                    <a:gd name="T3" fmla="*/ 7 h 14"/>
                    <a:gd name="T4" fmla="*/ 3 w 7"/>
                    <a:gd name="T5" fmla="*/ 14 h 14"/>
                    <a:gd name="T6" fmla="*/ 0 w 7"/>
                    <a:gd name="T7" fmla="*/ 14 h 14"/>
                    <a:gd name="T8" fmla="*/ 0 w 7"/>
                    <a:gd name="T9" fmla="*/ 10 h 14"/>
                    <a:gd name="T10" fmla="*/ 0 w 7"/>
                    <a:gd name="T11" fmla="*/ 4 h 14"/>
                    <a:gd name="T12" fmla="*/ 7 w 7"/>
                    <a:gd name="T13" fmla="*/ 0 h 1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"/>
                    <a:gd name="T22" fmla="*/ 0 h 14"/>
                    <a:gd name="T23" fmla="*/ 7 w 7"/>
                    <a:gd name="T24" fmla="*/ 14 h 1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" h="14">
                      <a:moveTo>
                        <a:pt x="7" y="0"/>
                      </a:moveTo>
                      <a:lnTo>
                        <a:pt x="3" y="7"/>
                      </a:lnTo>
                      <a:lnTo>
                        <a:pt x="3" y="14"/>
                      </a:lnTo>
                      <a:lnTo>
                        <a:pt x="0" y="14"/>
                      </a:lnTo>
                      <a:lnTo>
                        <a:pt x="0" y="10"/>
                      </a:lnTo>
                      <a:lnTo>
                        <a:pt x="0" y="4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0" name="Group 368"/>
              <p:cNvGrpSpPr>
                <a:grpSpLocks/>
              </p:cNvGrpSpPr>
              <p:nvPr/>
            </p:nvGrpSpPr>
            <p:grpSpPr bwMode="auto">
              <a:xfrm>
                <a:off x="3305" y="5184"/>
                <a:ext cx="55" cy="79"/>
                <a:chOff x="1705" y="1933"/>
                <a:chExt cx="36" cy="54"/>
              </a:xfrm>
            </p:grpSpPr>
            <p:sp>
              <p:nvSpPr>
                <p:cNvPr id="24024" name="Freeform 370"/>
                <p:cNvSpPr>
                  <a:spLocks/>
                </p:cNvSpPr>
                <p:nvPr/>
              </p:nvSpPr>
              <p:spPr bwMode="auto">
                <a:xfrm>
                  <a:off x="1705" y="1933"/>
                  <a:ext cx="36" cy="54"/>
                </a:xfrm>
                <a:custGeom>
                  <a:avLst/>
                  <a:gdLst>
                    <a:gd name="T0" fmla="*/ 24 w 36"/>
                    <a:gd name="T1" fmla="*/ 0 h 54"/>
                    <a:gd name="T2" fmla="*/ 32 w 36"/>
                    <a:gd name="T3" fmla="*/ 7 h 54"/>
                    <a:gd name="T4" fmla="*/ 27 w 36"/>
                    <a:gd name="T5" fmla="*/ 15 h 54"/>
                    <a:gd name="T6" fmla="*/ 24 w 36"/>
                    <a:gd name="T7" fmla="*/ 25 h 54"/>
                    <a:gd name="T8" fmla="*/ 24 w 36"/>
                    <a:gd name="T9" fmla="*/ 37 h 54"/>
                    <a:gd name="T10" fmla="*/ 27 w 36"/>
                    <a:gd name="T11" fmla="*/ 37 h 54"/>
                    <a:gd name="T12" fmla="*/ 32 w 36"/>
                    <a:gd name="T13" fmla="*/ 37 h 54"/>
                    <a:gd name="T14" fmla="*/ 36 w 36"/>
                    <a:gd name="T15" fmla="*/ 40 h 54"/>
                    <a:gd name="T16" fmla="*/ 36 w 36"/>
                    <a:gd name="T17" fmla="*/ 44 h 54"/>
                    <a:gd name="T18" fmla="*/ 32 w 36"/>
                    <a:gd name="T19" fmla="*/ 47 h 54"/>
                    <a:gd name="T20" fmla="*/ 24 w 36"/>
                    <a:gd name="T21" fmla="*/ 54 h 54"/>
                    <a:gd name="T22" fmla="*/ 24 w 36"/>
                    <a:gd name="T23" fmla="*/ 47 h 54"/>
                    <a:gd name="T24" fmla="*/ 21 w 36"/>
                    <a:gd name="T25" fmla="*/ 44 h 54"/>
                    <a:gd name="T26" fmla="*/ 12 w 36"/>
                    <a:gd name="T27" fmla="*/ 40 h 54"/>
                    <a:gd name="T28" fmla="*/ 12 w 36"/>
                    <a:gd name="T29" fmla="*/ 32 h 54"/>
                    <a:gd name="T30" fmla="*/ 12 w 36"/>
                    <a:gd name="T31" fmla="*/ 29 h 54"/>
                    <a:gd name="T32" fmla="*/ 16 w 36"/>
                    <a:gd name="T33" fmla="*/ 25 h 54"/>
                    <a:gd name="T34" fmla="*/ 12 w 36"/>
                    <a:gd name="T35" fmla="*/ 18 h 54"/>
                    <a:gd name="T36" fmla="*/ 0 w 36"/>
                    <a:gd name="T37" fmla="*/ 15 h 54"/>
                    <a:gd name="T38" fmla="*/ 4 w 36"/>
                    <a:gd name="T39" fmla="*/ 10 h 54"/>
                    <a:gd name="T40" fmla="*/ 0 w 36"/>
                    <a:gd name="T41" fmla="*/ 7 h 54"/>
                    <a:gd name="T42" fmla="*/ 9 w 36"/>
                    <a:gd name="T43" fmla="*/ 10 h 54"/>
                    <a:gd name="T44" fmla="*/ 12 w 36"/>
                    <a:gd name="T45" fmla="*/ 7 h 54"/>
                    <a:gd name="T46" fmla="*/ 16 w 36"/>
                    <a:gd name="T47" fmla="*/ 15 h 54"/>
                    <a:gd name="T48" fmla="*/ 21 w 36"/>
                    <a:gd name="T49" fmla="*/ 15 h 54"/>
                    <a:gd name="T50" fmla="*/ 24 w 36"/>
                    <a:gd name="T51" fmla="*/ 0 h 5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36"/>
                    <a:gd name="T79" fmla="*/ 0 h 54"/>
                    <a:gd name="T80" fmla="*/ 36 w 36"/>
                    <a:gd name="T81" fmla="*/ 54 h 5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36" h="54">
                      <a:moveTo>
                        <a:pt x="24" y="0"/>
                      </a:moveTo>
                      <a:lnTo>
                        <a:pt x="32" y="7"/>
                      </a:lnTo>
                      <a:lnTo>
                        <a:pt x="27" y="15"/>
                      </a:lnTo>
                      <a:lnTo>
                        <a:pt x="24" y="25"/>
                      </a:lnTo>
                      <a:lnTo>
                        <a:pt x="24" y="37"/>
                      </a:lnTo>
                      <a:lnTo>
                        <a:pt x="27" y="37"/>
                      </a:lnTo>
                      <a:lnTo>
                        <a:pt x="32" y="37"/>
                      </a:lnTo>
                      <a:lnTo>
                        <a:pt x="36" y="40"/>
                      </a:lnTo>
                      <a:lnTo>
                        <a:pt x="36" y="44"/>
                      </a:lnTo>
                      <a:lnTo>
                        <a:pt x="32" y="47"/>
                      </a:lnTo>
                      <a:lnTo>
                        <a:pt x="24" y="54"/>
                      </a:lnTo>
                      <a:lnTo>
                        <a:pt x="24" y="47"/>
                      </a:lnTo>
                      <a:lnTo>
                        <a:pt x="21" y="44"/>
                      </a:lnTo>
                      <a:lnTo>
                        <a:pt x="12" y="40"/>
                      </a:lnTo>
                      <a:lnTo>
                        <a:pt x="12" y="32"/>
                      </a:lnTo>
                      <a:lnTo>
                        <a:pt x="12" y="29"/>
                      </a:lnTo>
                      <a:lnTo>
                        <a:pt x="16" y="25"/>
                      </a:lnTo>
                      <a:lnTo>
                        <a:pt x="12" y="18"/>
                      </a:lnTo>
                      <a:lnTo>
                        <a:pt x="0" y="15"/>
                      </a:lnTo>
                      <a:lnTo>
                        <a:pt x="4" y="10"/>
                      </a:lnTo>
                      <a:lnTo>
                        <a:pt x="0" y="7"/>
                      </a:lnTo>
                      <a:lnTo>
                        <a:pt x="9" y="10"/>
                      </a:lnTo>
                      <a:lnTo>
                        <a:pt x="12" y="7"/>
                      </a:lnTo>
                      <a:lnTo>
                        <a:pt x="16" y="15"/>
                      </a:lnTo>
                      <a:lnTo>
                        <a:pt x="21" y="1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25" name="Freeform 369"/>
                <p:cNvSpPr>
                  <a:spLocks/>
                </p:cNvSpPr>
                <p:nvPr/>
              </p:nvSpPr>
              <p:spPr bwMode="auto">
                <a:xfrm>
                  <a:off x="1705" y="1933"/>
                  <a:ext cx="36" cy="54"/>
                </a:xfrm>
                <a:custGeom>
                  <a:avLst/>
                  <a:gdLst>
                    <a:gd name="T0" fmla="*/ 24 w 36"/>
                    <a:gd name="T1" fmla="*/ 0 h 54"/>
                    <a:gd name="T2" fmla="*/ 32 w 36"/>
                    <a:gd name="T3" fmla="*/ 7 h 54"/>
                    <a:gd name="T4" fmla="*/ 27 w 36"/>
                    <a:gd name="T5" fmla="*/ 15 h 54"/>
                    <a:gd name="T6" fmla="*/ 24 w 36"/>
                    <a:gd name="T7" fmla="*/ 25 h 54"/>
                    <a:gd name="T8" fmla="*/ 24 w 36"/>
                    <a:gd name="T9" fmla="*/ 37 h 54"/>
                    <a:gd name="T10" fmla="*/ 27 w 36"/>
                    <a:gd name="T11" fmla="*/ 37 h 54"/>
                    <a:gd name="T12" fmla="*/ 32 w 36"/>
                    <a:gd name="T13" fmla="*/ 37 h 54"/>
                    <a:gd name="T14" fmla="*/ 36 w 36"/>
                    <a:gd name="T15" fmla="*/ 40 h 54"/>
                    <a:gd name="T16" fmla="*/ 36 w 36"/>
                    <a:gd name="T17" fmla="*/ 44 h 54"/>
                    <a:gd name="T18" fmla="*/ 32 w 36"/>
                    <a:gd name="T19" fmla="*/ 47 h 54"/>
                    <a:gd name="T20" fmla="*/ 24 w 36"/>
                    <a:gd name="T21" fmla="*/ 54 h 54"/>
                    <a:gd name="T22" fmla="*/ 24 w 36"/>
                    <a:gd name="T23" fmla="*/ 47 h 54"/>
                    <a:gd name="T24" fmla="*/ 21 w 36"/>
                    <a:gd name="T25" fmla="*/ 44 h 54"/>
                    <a:gd name="T26" fmla="*/ 12 w 36"/>
                    <a:gd name="T27" fmla="*/ 40 h 54"/>
                    <a:gd name="T28" fmla="*/ 12 w 36"/>
                    <a:gd name="T29" fmla="*/ 32 h 54"/>
                    <a:gd name="T30" fmla="*/ 12 w 36"/>
                    <a:gd name="T31" fmla="*/ 29 h 54"/>
                    <a:gd name="T32" fmla="*/ 16 w 36"/>
                    <a:gd name="T33" fmla="*/ 25 h 54"/>
                    <a:gd name="T34" fmla="*/ 12 w 36"/>
                    <a:gd name="T35" fmla="*/ 18 h 54"/>
                    <a:gd name="T36" fmla="*/ 0 w 36"/>
                    <a:gd name="T37" fmla="*/ 15 h 54"/>
                    <a:gd name="T38" fmla="*/ 4 w 36"/>
                    <a:gd name="T39" fmla="*/ 10 h 54"/>
                    <a:gd name="T40" fmla="*/ 0 w 36"/>
                    <a:gd name="T41" fmla="*/ 7 h 54"/>
                    <a:gd name="T42" fmla="*/ 9 w 36"/>
                    <a:gd name="T43" fmla="*/ 10 h 54"/>
                    <a:gd name="T44" fmla="*/ 12 w 36"/>
                    <a:gd name="T45" fmla="*/ 7 h 54"/>
                    <a:gd name="T46" fmla="*/ 16 w 36"/>
                    <a:gd name="T47" fmla="*/ 15 h 54"/>
                    <a:gd name="T48" fmla="*/ 21 w 36"/>
                    <a:gd name="T49" fmla="*/ 15 h 54"/>
                    <a:gd name="T50" fmla="*/ 24 w 36"/>
                    <a:gd name="T51" fmla="*/ 0 h 5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36"/>
                    <a:gd name="T79" fmla="*/ 0 h 54"/>
                    <a:gd name="T80" fmla="*/ 36 w 36"/>
                    <a:gd name="T81" fmla="*/ 54 h 5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36" h="54">
                      <a:moveTo>
                        <a:pt x="24" y="0"/>
                      </a:moveTo>
                      <a:lnTo>
                        <a:pt x="32" y="7"/>
                      </a:lnTo>
                      <a:lnTo>
                        <a:pt x="27" y="15"/>
                      </a:lnTo>
                      <a:lnTo>
                        <a:pt x="24" y="25"/>
                      </a:lnTo>
                      <a:lnTo>
                        <a:pt x="24" y="37"/>
                      </a:lnTo>
                      <a:lnTo>
                        <a:pt x="27" y="37"/>
                      </a:lnTo>
                      <a:lnTo>
                        <a:pt x="32" y="37"/>
                      </a:lnTo>
                      <a:lnTo>
                        <a:pt x="36" y="40"/>
                      </a:lnTo>
                      <a:lnTo>
                        <a:pt x="36" y="44"/>
                      </a:lnTo>
                      <a:lnTo>
                        <a:pt x="32" y="47"/>
                      </a:lnTo>
                      <a:lnTo>
                        <a:pt x="24" y="54"/>
                      </a:lnTo>
                      <a:lnTo>
                        <a:pt x="24" y="47"/>
                      </a:lnTo>
                      <a:lnTo>
                        <a:pt x="21" y="44"/>
                      </a:lnTo>
                      <a:lnTo>
                        <a:pt x="12" y="40"/>
                      </a:lnTo>
                      <a:lnTo>
                        <a:pt x="12" y="32"/>
                      </a:lnTo>
                      <a:lnTo>
                        <a:pt x="12" y="29"/>
                      </a:lnTo>
                      <a:lnTo>
                        <a:pt x="16" y="25"/>
                      </a:lnTo>
                      <a:lnTo>
                        <a:pt x="12" y="18"/>
                      </a:lnTo>
                      <a:lnTo>
                        <a:pt x="0" y="15"/>
                      </a:lnTo>
                      <a:lnTo>
                        <a:pt x="4" y="10"/>
                      </a:lnTo>
                      <a:lnTo>
                        <a:pt x="0" y="7"/>
                      </a:lnTo>
                      <a:lnTo>
                        <a:pt x="9" y="10"/>
                      </a:lnTo>
                      <a:lnTo>
                        <a:pt x="12" y="7"/>
                      </a:lnTo>
                      <a:lnTo>
                        <a:pt x="16" y="15"/>
                      </a:lnTo>
                      <a:lnTo>
                        <a:pt x="21" y="15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1" name="Group 365"/>
              <p:cNvGrpSpPr>
                <a:grpSpLocks/>
              </p:cNvGrpSpPr>
              <p:nvPr/>
            </p:nvGrpSpPr>
            <p:grpSpPr bwMode="auto">
              <a:xfrm>
                <a:off x="3271" y="5182"/>
                <a:ext cx="7" cy="6"/>
                <a:chOff x="1684" y="1931"/>
                <a:chExt cx="3" cy="5"/>
              </a:xfrm>
            </p:grpSpPr>
            <p:sp>
              <p:nvSpPr>
                <p:cNvPr id="24022" name="Freeform 367"/>
                <p:cNvSpPr>
                  <a:spLocks/>
                </p:cNvSpPr>
                <p:nvPr/>
              </p:nvSpPr>
              <p:spPr bwMode="auto">
                <a:xfrm>
                  <a:off x="1684" y="1931"/>
                  <a:ext cx="3" cy="5"/>
                </a:xfrm>
                <a:custGeom>
                  <a:avLst/>
                  <a:gdLst>
                    <a:gd name="T0" fmla="*/ 0 w 3"/>
                    <a:gd name="T1" fmla="*/ 0 h 5"/>
                    <a:gd name="T2" fmla="*/ 3 w 3"/>
                    <a:gd name="T3" fmla="*/ 5 h 5"/>
                    <a:gd name="T4" fmla="*/ 0 w 3"/>
                    <a:gd name="T5" fmla="*/ 0 h 5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5"/>
                    <a:gd name="T11" fmla="*/ 3 w 3"/>
                    <a:gd name="T12" fmla="*/ 5 h 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5">
                      <a:moveTo>
                        <a:pt x="0" y="0"/>
                      </a:moveTo>
                      <a:lnTo>
                        <a:pt x="3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23" name="Freeform 366"/>
                <p:cNvSpPr>
                  <a:spLocks/>
                </p:cNvSpPr>
                <p:nvPr/>
              </p:nvSpPr>
              <p:spPr bwMode="auto">
                <a:xfrm>
                  <a:off x="1684" y="1931"/>
                  <a:ext cx="3" cy="5"/>
                </a:xfrm>
                <a:custGeom>
                  <a:avLst/>
                  <a:gdLst>
                    <a:gd name="T0" fmla="*/ 0 w 3"/>
                    <a:gd name="T1" fmla="*/ 0 h 5"/>
                    <a:gd name="T2" fmla="*/ 3 w 3"/>
                    <a:gd name="T3" fmla="*/ 5 h 5"/>
                    <a:gd name="T4" fmla="*/ 0 w 3"/>
                    <a:gd name="T5" fmla="*/ 0 h 5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5"/>
                    <a:gd name="T11" fmla="*/ 3 w 3"/>
                    <a:gd name="T12" fmla="*/ 5 h 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5">
                      <a:moveTo>
                        <a:pt x="0" y="0"/>
                      </a:moveTo>
                      <a:lnTo>
                        <a:pt x="3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2" name="Group 362"/>
              <p:cNvGrpSpPr>
                <a:grpSpLocks/>
              </p:cNvGrpSpPr>
              <p:nvPr/>
            </p:nvGrpSpPr>
            <p:grpSpPr bwMode="auto">
              <a:xfrm>
                <a:off x="3271" y="5161"/>
                <a:ext cx="16" cy="23"/>
                <a:chOff x="1684" y="1916"/>
                <a:chExt cx="10" cy="17"/>
              </a:xfrm>
            </p:grpSpPr>
            <p:sp>
              <p:nvSpPr>
                <p:cNvPr id="24020" name="Freeform 364"/>
                <p:cNvSpPr>
                  <a:spLocks/>
                </p:cNvSpPr>
                <p:nvPr/>
              </p:nvSpPr>
              <p:spPr bwMode="auto">
                <a:xfrm>
                  <a:off x="1684" y="1916"/>
                  <a:ext cx="10" cy="17"/>
                </a:xfrm>
                <a:custGeom>
                  <a:avLst/>
                  <a:gdLst>
                    <a:gd name="T0" fmla="*/ 0 w 10"/>
                    <a:gd name="T1" fmla="*/ 0 h 17"/>
                    <a:gd name="T2" fmla="*/ 10 w 10"/>
                    <a:gd name="T3" fmla="*/ 7 h 17"/>
                    <a:gd name="T4" fmla="*/ 6 w 10"/>
                    <a:gd name="T5" fmla="*/ 10 h 17"/>
                    <a:gd name="T6" fmla="*/ 6 w 10"/>
                    <a:gd name="T7" fmla="*/ 17 h 17"/>
                    <a:gd name="T8" fmla="*/ 0 w 10"/>
                    <a:gd name="T9" fmla="*/ 7 h 17"/>
                    <a:gd name="T10" fmla="*/ 0 w 10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17"/>
                    <a:gd name="T20" fmla="*/ 10 w 10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17">
                      <a:moveTo>
                        <a:pt x="0" y="0"/>
                      </a:moveTo>
                      <a:lnTo>
                        <a:pt x="10" y="7"/>
                      </a:lnTo>
                      <a:lnTo>
                        <a:pt x="6" y="10"/>
                      </a:lnTo>
                      <a:lnTo>
                        <a:pt x="6" y="17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21" name="Freeform 363"/>
                <p:cNvSpPr>
                  <a:spLocks/>
                </p:cNvSpPr>
                <p:nvPr/>
              </p:nvSpPr>
              <p:spPr bwMode="auto">
                <a:xfrm>
                  <a:off x="1684" y="1916"/>
                  <a:ext cx="10" cy="17"/>
                </a:xfrm>
                <a:custGeom>
                  <a:avLst/>
                  <a:gdLst>
                    <a:gd name="T0" fmla="*/ 0 w 10"/>
                    <a:gd name="T1" fmla="*/ 0 h 17"/>
                    <a:gd name="T2" fmla="*/ 10 w 10"/>
                    <a:gd name="T3" fmla="*/ 7 h 17"/>
                    <a:gd name="T4" fmla="*/ 6 w 10"/>
                    <a:gd name="T5" fmla="*/ 10 h 17"/>
                    <a:gd name="T6" fmla="*/ 6 w 10"/>
                    <a:gd name="T7" fmla="*/ 17 h 17"/>
                    <a:gd name="T8" fmla="*/ 0 w 10"/>
                    <a:gd name="T9" fmla="*/ 7 h 17"/>
                    <a:gd name="T10" fmla="*/ 0 w 10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17"/>
                    <a:gd name="T20" fmla="*/ 10 w 10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17">
                      <a:moveTo>
                        <a:pt x="0" y="0"/>
                      </a:moveTo>
                      <a:lnTo>
                        <a:pt x="10" y="7"/>
                      </a:lnTo>
                      <a:lnTo>
                        <a:pt x="6" y="10"/>
                      </a:lnTo>
                      <a:lnTo>
                        <a:pt x="6" y="17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3" name="Group 359"/>
              <p:cNvGrpSpPr>
                <a:grpSpLocks/>
              </p:cNvGrpSpPr>
              <p:nvPr/>
            </p:nvGrpSpPr>
            <p:grpSpPr bwMode="auto">
              <a:xfrm>
                <a:off x="3037" y="5110"/>
                <a:ext cx="653" cy="935"/>
                <a:chOff x="1532" y="1881"/>
                <a:chExt cx="421" cy="643"/>
              </a:xfrm>
            </p:grpSpPr>
            <p:sp>
              <p:nvSpPr>
                <p:cNvPr id="24018" name="Freeform 361"/>
                <p:cNvSpPr>
                  <a:spLocks/>
                </p:cNvSpPr>
                <p:nvPr/>
              </p:nvSpPr>
              <p:spPr bwMode="auto">
                <a:xfrm>
                  <a:off x="1532" y="1881"/>
                  <a:ext cx="421" cy="643"/>
                </a:xfrm>
                <a:custGeom>
                  <a:avLst/>
                  <a:gdLst>
                    <a:gd name="T0" fmla="*/ 310 w 421"/>
                    <a:gd name="T1" fmla="*/ 13 h 643"/>
                    <a:gd name="T2" fmla="*/ 352 w 421"/>
                    <a:gd name="T3" fmla="*/ 42 h 643"/>
                    <a:gd name="T4" fmla="*/ 290 w 421"/>
                    <a:gd name="T5" fmla="*/ 64 h 643"/>
                    <a:gd name="T6" fmla="*/ 286 w 421"/>
                    <a:gd name="T7" fmla="*/ 92 h 643"/>
                    <a:gd name="T8" fmla="*/ 343 w 421"/>
                    <a:gd name="T9" fmla="*/ 96 h 643"/>
                    <a:gd name="T10" fmla="*/ 375 w 421"/>
                    <a:gd name="T11" fmla="*/ 109 h 643"/>
                    <a:gd name="T12" fmla="*/ 355 w 421"/>
                    <a:gd name="T13" fmla="*/ 153 h 643"/>
                    <a:gd name="T14" fmla="*/ 313 w 421"/>
                    <a:gd name="T15" fmla="*/ 207 h 643"/>
                    <a:gd name="T16" fmla="*/ 325 w 421"/>
                    <a:gd name="T17" fmla="*/ 239 h 643"/>
                    <a:gd name="T18" fmla="*/ 328 w 421"/>
                    <a:gd name="T19" fmla="*/ 303 h 643"/>
                    <a:gd name="T20" fmla="*/ 360 w 421"/>
                    <a:gd name="T21" fmla="*/ 360 h 643"/>
                    <a:gd name="T22" fmla="*/ 372 w 421"/>
                    <a:gd name="T23" fmla="*/ 432 h 643"/>
                    <a:gd name="T24" fmla="*/ 364 w 421"/>
                    <a:gd name="T25" fmla="*/ 427 h 643"/>
                    <a:gd name="T26" fmla="*/ 355 w 421"/>
                    <a:gd name="T27" fmla="*/ 481 h 643"/>
                    <a:gd name="T28" fmla="*/ 406 w 421"/>
                    <a:gd name="T29" fmla="*/ 490 h 643"/>
                    <a:gd name="T30" fmla="*/ 406 w 421"/>
                    <a:gd name="T31" fmla="*/ 554 h 643"/>
                    <a:gd name="T32" fmla="*/ 355 w 421"/>
                    <a:gd name="T33" fmla="*/ 575 h 643"/>
                    <a:gd name="T34" fmla="*/ 348 w 421"/>
                    <a:gd name="T35" fmla="*/ 592 h 643"/>
                    <a:gd name="T36" fmla="*/ 375 w 421"/>
                    <a:gd name="T37" fmla="*/ 628 h 643"/>
                    <a:gd name="T38" fmla="*/ 295 w 421"/>
                    <a:gd name="T39" fmla="*/ 633 h 643"/>
                    <a:gd name="T40" fmla="*/ 239 w 421"/>
                    <a:gd name="T41" fmla="*/ 617 h 643"/>
                    <a:gd name="T42" fmla="*/ 131 w 421"/>
                    <a:gd name="T43" fmla="*/ 599 h 643"/>
                    <a:gd name="T44" fmla="*/ 99 w 421"/>
                    <a:gd name="T45" fmla="*/ 624 h 643"/>
                    <a:gd name="T46" fmla="*/ 39 w 421"/>
                    <a:gd name="T47" fmla="*/ 604 h 643"/>
                    <a:gd name="T48" fmla="*/ 7 w 421"/>
                    <a:gd name="T49" fmla="*/ 604 h 643"/>
                    <a:gd name="T50" fmla="*/ 45 w 421"/>
                    <a:gd name="T51" fmla="*/ 582 h 643"/>
                    <a:gd name="T52" fmla="*/ 108 w 421"/>
                    <a:gd name="T53" fmla="*/ 554 h 643"/>
                    <a:gd name="T54" fmla="*/ 150 w 421"/>
                    <a:gd name="T55" fmla="*/ 560 h 643"/>
                    <a:gd name="T56" fmla="*/ 194 w 421"/>
                    <a:gd name="T57" fmla="*/ 538 h 643"/>
                    <a:gd name="T58" fmla="*/ 170 w 421"/>
                    <a:gd name="T59" fmla="*/ 542 h 643"/>
                    <a:gd name="T60" fmla="*/ 126 w 421"/>
                    <a:gd name="T61" fmla="*/ 510 h 643"/>
                    <a:gd name="T62" fmla="*/ 77 w 421"/>
                    <a:gd name="T63" fmla="*/ 481 h 643"/>
                    <a:gd name="T64" fmla="*/ 131 w 421"/>
                    <a:gd name="T65" fmla="*/ 468 h 643"/>
                    <a:gd name="T66" fmla="*/ 131 w 421"/>
                    <a:gd name="T67" fmla="*/ 424 h 643"/>
                    <a:gd name="T68" fmla="*/ 189 w 421"/>
                    <a:gd name="T69" fmla="*/ 399 h 643"/>
                    <a:gd name="T70" fmla="*/ 227 w 421"/>
                    <a:gd name="T71" fmla="*/ 385 h 643"/>
                    <a:gd name="T72" fmla="*/ 251 w 421"/>
                    <a:gd name="T73" fmla="*/ 353 h 643"/>
                    <a:gd name="T74" fmla="*/ 227 w 421"/>
                    <a:gd name="T75" fmla="*/ 346 h 643"/>
                    <a:gd name="T76" fmla="*/ 263 w 421"/>
                    <a:gd name="T77" fmla="*/ 296 h 643"/>
                    <a:gd name="T78" fmla="*/ 216 w 421"/>
                    <a:gd name="T79" fmla="*/ 284 h 643"/>
                    <a:gd name="T80" fmla="*/ 173 w 421"/>
                    <a:gd name="T81" fmla="*/ 274 h 643"/>
                    <a:gd name="T82" fmla="*/ 177 w 421"/>
                    <a:gd name="T83" fmla="*/ 249 h 643"/>
                    <a:gd name="T84" fmla="*/ 209 w 421"/>
                    <a:gd name="T85" fmla="*/ 195 h 643"/>
                    <a:gd name="T86" fmla="*/ 197 w 421"/>
                    <a:gd name="T87" fmla="*/ 198 h 643"/>
                    <a:gd name="T88" fmla="*/ 185 w 421"/>
                    <a:gd name="T89" fmla="*/ 185 h 643"/>
                    <a:gd name="T90" fmla="*/ 162 w 421"/>
                    <a:gd name="T91" fmla="*/ 232 h 643"/>
                    <a:gd name="T92" fmla="*/ 173 w 421"/>
                    <a:gd name="T93" fmla="*/ 195 h 643"/>
                    <a:gd name="T94" fmla="*/ 205 w 421"/>
                    <a:gd name="T95" fmla="*/ 153 h 643"/>
                    <a:gd name="T96" fmla="*/ 182 w 421"/>
                    <a:gd name="T97" fmla="*/ 134 h 643"/>
                    <a:gd name="T98" fmla="*/ 194 w 421"/>
                    <a:gd name="T99" fmla="*/ 124 h 643"/>
                    <a:gd name="T100" fmla="*/ 212 w 421"/>
                    <a:gd name="T101" fmla="*/ 106 h 643"/>
                    <a:gd name="T102" fmla="*/ 209 w 421"/>
                    <a:gd name="T103" fmla="*/ 81 h 643"/>
                    <a:gd name="T104" fmla="*/ 224 w 421"/>
                    <a:gd name="T105" fmla="*/ 60 h 643"/>
                    <a:gd name="T106" fmla="*/ 239 w 421"/>
                    <a:gd name="T107" fmla="*/ 49 h 643"/>
                    <a:gd name="T108" fmla="*/ 251 w 421"/>
                    <a:gd name="T109" fmla="*/ 27 h 643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421"/>
                    <a:gd name="T166" fmla="*/ 0 h 643"/>
                    <a:gd name="T167" fmla="*/ 421 w 421"/>
                    <a:gd name="T168" fmla="*/ 643 h 643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421" h="643">
                      <a:moveTo>
                        <a:pt x="278" y="0"/>
                      </a:moveTo>
                      <a:lnTo>
                        <a:pt x="286" y="0"/>
                      </a:lnTo>
                      <a:lnTo>
                        <a:pt x="290" y="10"/>
                      </a:lnTo>
                      <a:lnTo>
                        <a:pt x="290" y="13"/>
                      </a:lnTo>
                      <a:lnTo>
                        <a:pt x="290" y="17"/>
                      </a:lnTo>
                      <a:lnTo>
                        <a:pt x="301" y="17"/>
                      </a:lnTo>
                      <a:lnTo>
                        <a:pt x="310" y="13"/>
                      </a:lnTo>
                      <a:lnTo>
                        <a:pt x="317" y="20"/>
                      </a:lnTo>
                      <a:lnTo>
                        <a:pt x="325" y="20"/>
                      </a:lnTo>
                      <a:lnTo>
                        <a:pt x="328" y="23"/>
                      </a:lnTo>
                      <a:lnTo>
                        <a:pt x="337" y="23"/>
                      </a:lnTo>
                      <a:lnTo>
                        <a:pt x="348" y="23"/>
                      </a:lnTo>
                      <a:lnTo>
                        <a:pt x="355" y="27"/>
                      </a:lnTo>
                      <a:lnTo>
                        <a:pt x="352" y="42"/>
                      </a:lnTo>
                      <a:lnTo>
                        <a:pt x="343" y="49"/>
                      </a:lnTo>
                      <a:lnTo>
                        <a:pt x="328" y="52"/>
                      </a:lnTo>
                      <a:lnTo>
                        <a:pt x="325" y="55"/>
                      </a:lnTo>
                      <a:lnTo>
                        <a:pt x="313" y="55"/>
                      </a:lnTo>
                      <a:lnTo>
                        <a:pt x="313" y="60"/>
                      </a:lnTo>
                      <a:lnTo>
                        <a:pt x="301" y="67"/>
                      </a:lnTo>
                      <a:lnTo>
                        <a:pt x="290" y="64"/>
                      </a:lnTo>
                      <a:lnTo>
                        <a:pt x="290" y="70"/>
                      </a:lnTo>
                      <a:lnTo>
                        <a:pt x="305" y="74"/>
                      </a:lnTo>
                      <a:lnTo>
                        <a:pt x="305" y="77"/>
                      </a:lnTo>
                      <a:lnTo>
                        <a:pt x="286" y="81"/>
                      </a:lnTo>
                      <a:lnTo>
                        <a:pt x="286" y="77"/>
                      </a:lnTo>
                      <a:lnTo>
                        <a:pt x="286" y="84"/>
                      </a:lnTo>
                      <a:lnTo>
                        <a:pt x="286" y="92"/>
                      </a:lnTo>
                      <a:lnTo>
                        <a:pt x="278" y="92"/>
                      </a:lnTo>
                      <a:lnTo>
                        <a:pt x="278" y="96"/>
                      </a:lnTo>
                      <a:lnTo>
                        <a:pt x="290" y="96"/>
                      </a:lnTo>
                      <a:lnTo>
                        <a:pt x="295" y="92"/>
                      </a:lnTo>
                      <a:lnTo>
                        <a:pt x="305" y="92"/>
                      </a:lnTo>
                      <a:lnTo>
                        <a:pt x="317" y="92"/>
                      </a:lnTo>
                      <a:lnTo>
                        <a:pt x="343" y="96"/>
                      </a:lnTo>
                      <a:lnTo>
                        <a:pt x="352" y="102"/>
                      </a:lnTo>
                      <a:lnTo>
                        <a:pt x="355" y="102"/>
                      </a:lnTo>
                      <a:lnTo>
                        <a:pt x="360" y="102"/>
                      </a:lnTo>
                      <a:lnTo>
                        <a:pt x="364" y="106"/>
                      </a:lnTo>
                      <a:lnTo>
                        <a:pt x="364" y="109"/>
                      </a:lnTo>
                      <a:lnTo>
                        <a:pt x="372" y="106"/>
                      </a:lnTo>
                      <a:lnTo>
                        <a:pt x="375" y="109"/>
                      </a:lnTo>
                      <a:lnTo>
                        <a:pt x="379" y="109"/>
                      </a:lnTo>
                      <a:lnTo>
                        <a:pt x="379" y="128"/>
                      </a:lnTo>
                      <a:lnTo>
                        <a:pt x="364" y="138"/>
                      </a:lnTo>
                      <a:lnTo>
                        <a:pt x="360" y="138"/>
                      </a:lnTo>
                      <a:lnTo>
                        <a:pt x="364" y="146"/>
                      </a:lnTo>
                      <a:lnTo>
                        <a:pt x="355" y="150"/>
                      </a:lnTo>
                      <a:lnTo>
                        <a:pt x="355" y="153"/>
                      </a:lnTo>
                      <a:lnTo>
                        <a:pt x="348" y="163"/>
                      </a:lnTo>
                      <a:lnTo>
                        <a:pt x="333" y="170"/>
                      </a:lnTo>
                      <a:lnTo>
                        <a:pt x="328" y="178"/>
                      </a:lnTo>
                      <a:lnTo>
                        <a:pt x="310" y="185"/>
                      </a:lnTo>
                      <a:lnTo>
                        <a:pt x="286" y="185"/>
                      </a:lnTo>
                      <a:lnTo>
                        <a:pt x="305" y="192"/>
                      </a:lnTo>
                      <a:lnTo>
                        <a:pt x="313" y="207"/>
                      </a:lnTo>
                      <a:lnTo>
                        <a:pt x="259" y="203"/>
                      </a:lnTo>
                      <a:lnTo>
                        <a:pt x="263" y="207"/>
                      </a:lnTo>
                      <a:lnTo>
                        <a:pt x="295" y="217"/>
                      </a:lnTo>
                      <a:lnTo>
                        <a:pt x="301" y="217"/>
                      </a:lnTo>
                      <a:lnTo>
                        <a:pt x="310" y="224"/>
                      </a:lnTo>
                      <a:lnTo>
                        <a:pt x="317" y="235"/>
                      </a:lnTo>
                      <a:lnTo>
                        <a:pt x="325" y="239"/>
                      </a:lnTo>
                      <a:lnTo>
                        <a:pt x="325" y="245"/>
                      </a:lnTo>
                      <a:lnTo>
                        <a:pt x="333" y="256"/>
                      </a:lnTo>
                      <a:lnTo>
                        <a:pt x="337" y="271"/>
                      </a:lnTo>
                      <a:lnTo>
                        <a:pt x="333" y="277"/>
                      </a:lnTo>
                      <a:lnTo>
                        <a:pt x="333" y="293"/>
                      </a:lnTo>
                      <a:lnTo>
                        <a:pt x="328" y="299"/>
                      </a:lnTo>
                      <a:lnTo>
                        <a:pt x="328" y="303"/>
                      </a:lnTo>
                      <a:lnTo>
                        <a:pt x="337" y="309"/>
                      </a:lnTo>
                      <a:lnTo>
                        <a:pt x="337" y="321"/>
                      </a:lnTo>
                      <a:lnTo>
                        <a:pt x="340" y="321"/>
                      </a:lnTo>
                      <a:lnTo>
                        <a:pt x="340" y="338"/>
                      </a:lnTo>
                      <a:lnTo>
                        <a:pt x="348" y="346"/>
                      </a:lnTo>
                      <a:lnTo>
                        <a:pt x="352" y="353"/>
                      </a:lnTo>
                      <a:lnTo>
                        <a:pt x="360" y="360"/>
                      </a:lnTo>
                      <a:lnTo>
                        <a:pt x="364" y="370"/>
                      </a:lnTo>
                      <a:lnTo>
                        <a:pt x="360" y="375"/>
                      </a:lnTo>
                      <a:lnTo>
                        <a:pt x="367" y="389"/>
                      </a:lnTo>
                      <a:lnTo>
                        <a:pt x="367" y="407"/>
                      </a:lnTo>
                      <a:lnTo>
                        <a:pt x="364" y="410"/>
                      </a:lnTo>
                      <a:lnTo>
                        <a:pt x="372" y="414"/>
                      </a:lnTo>
                      <a:lnTo>
                        <a:pt x="372" y="432"/>
                      </a:lnTo>
                      <a:lnTo>
                        <a:pt x="360" y="421"/>
                      </a:lnTo>
                      <a:lnTo>
                        <a:pt x="355" y="414"/>
                      </a:lnTo>
                      <a:lnTo>
                        <a:pt x="340" y="414"/>
                      </a:lnTo>
                      <a:lnTo>
                        <a:pt x="337" y="417"/>
                      </a:lnTo>
                      <a:lnTo>
                        <a:pt x="355" y="424"/>
                      </a:lnTo>
                      <a:lnTo>
                        <a:pt x="360" y="432"/>
                      </a:lnTo>
                      <a:lnTo>
                        <a:pt x="364" y="427"/>
                      </a:lnTo>
                      <a:lnTo>
                        <a:pt x="372" y="439"/>
                      </a:lnTo>
                      <a:lnTo>
                        <a:pt x="372" y="442"/>
                      </a:lnTo>
                      <a:lnTo>
                        <a:pt x="372" y="453"/>
                      </a:lnTo>
                      <a:lnTo>
                        <a:pt x="372" y="464"/>
                      </a:lnTo>
                      <a:lnTo>
                        <a:pt x="367" y="471"/>
                      </a:lnTo>
                      <a:lnTo>
                        <a:pt x="348" y="478"/>
                      </a:lnTo>
                      <a:lnTo>
                        <a:pt x="355" y="481"/>
                      </a:lnTo>
                      <a:lnTo>
                        <a:pt x="360" y="493"/>
                      </a:lnTo>
                      <a:lnTo>
                        <a:pt x="375" y="485"/>
                      </a:lnTo>
                      <a:lnTo>
                        <a:pt x="375" y="481"/>
                      </a:lnTo>
                      <a:lnTo>
                        <a:pt x="391" y="481"/>
                      </a:lnTo>
                      <a:lnTo>
                        <a:pt x="391" y="485"/>
                      </a:lnTo>
                      <a:lnTo>
                        <a:pt x="402" y="490"/>
                      </a:lnTo>
                      <a:lnTo>
                        <a:pt x="406" y="490"/>
                      </a:lnTo>
                      <a:lnTo>
                        <a:pt x="414" y="496"/>
                      </a:lnTo>
                      <a:lnTo>
                        <a:pt x="421" y="503"/>
                      </a:lnTo>
                      <a:lnTo>
                        <a:pt x="421" y="513"/>
                      </a:lnTo>
                      <a:lnTo>
                        <a:pt x="421" y="525"/>
                      </a:lnTo>
                      <a:lnTo>
                        <a:pt x="421" y="532"/>
                      </a:lnTo>
                      <a:lnTo>
                        <a:pt x="418" y="542"/>
                      </a:lnTo>
                      <a:lnTo>
                        <a:pt x="406" y="554"/>
                      </a:lnTo>
                      <a:lnTo>
                        <a:pt x="399" y="560"/>
                      </a:lnTo>
                      <a:lnTo>
                        <a:pt x="387" y="567"/>
                      </a:lnTo>
                      <a:lnTo>
                        <a:pt x="391" y="570"/>
                      </a:lnTo>
                      <a:lnTo>
                        <a:pt x="387" y="575"/>
                      </a:lnTo>
                      <a:lnTo>
                        <a:pt x="375" y="575"/>
                      </a:lnTo>
                      <a:lnTo>
                        <a:pt x="372" y="570"/>
                      </a:lnTo>
                      <a:lnTo>
                        <a:pt x="355" y="575"/>
                      </a:lnTo>
                      <a:lnTo>
                        <a:pt x="355" y="579"/>
                      </a:lnTo>
                      <a:lnTo>
                        <a:pt x="364" y="579"/>
                      </a:lnTo>
                      <a:lnTo>
                        <a:pt x="367" y="579"/>
                      </a:lnTo>
                      <a:lnTo>
                        <a:pt x="364" y="589"/>
                      </a:lnTo>
                      <a:lnTo>
                        <a:pt x="340" y="589"/>
                      </a:lnTo>
                      <a:lnTo>
                        <a:pt x="340" y="592"/>
                      </a:lnTo>
                      <a:lnTo>
                        <a:pt x="348" y="592"/>
                      </a:lnTo>
                      <a:lnTo>
                        <a:pt x="348" y="596"/>
                      </a:lnTo>
                      <a:lnTo>
                        <a:pt x="352" y="599"/>
                      </a:lnTo>
                      <a:lnTo>
                        <a:pt x="352" y="604"/>
                      </a:lnTo>
                      <a:lnTo>
                        <a:pt x="372" y="604"/>
                      </a:lnTo>
                      <a:lnTo>
                        <a:pt x="382" y="604"/>
                      </a:lnTo>
                      <a:lnTo>
                        <a:pt x="382" y="617"/>
                      </a:lnTo>
                      <a:lnTo>
                        <a:pt x="375" y="628"/>
                      </a:lnTo>
                      <a:lnTo>
                        <a:pt x="352" y="633"/>
                      </a:lnTo>
                      <a:lnTo>
                        <a:pt x="352" y="636"/>
                      </a:lnTo>
                      <a:lnTo>
                        <a:pt x="340" y="636"/>
                      </a:lnTo>
                      <a:lnTo>
                        <a:pt x="337" y="639"/>
                      </a:lnTo>
                      <a:lnTo>
                        <a:pt x="328" y="639"/>
                      </a:lnTo>
                      <a:lnTo>
                        <a:pt x="310" y="643"/>
                      </a:lnTo>
                      <a:lnTo>
                        <a:pt x="295" y="633"/>
                      </a:lnTo>
                      <a:lnTo>
                        <a:pt x="278" y="628"/>
                      </a:lnTo>
                      <a:lnTo>
                        <a:pt x="274" y="628"/>
                      </a:lnTo>
                      <a:lnTo>
                        <a:pt x="263" y="628"/>
                      </a:lnTo>
                      <a:lnTo>
                        <a:pt x="251" y="617"/>
                      </a:lnTo>
                      <a:lnTo>
                        <a:pt x="239" y="614"/>
                      </a:lnTo>
                      <a:lnTo>
                        <a:pt x="236" y="611"/>
                      </a:lnTo>
                      <a:lnTo>
                        <a:pt x="239" y="617"/>
                      </a:lnTo>
                      <a:lnTo>
                        <a:pt x="221" y="617"/>
                      </a:lnTo>
                      <a:lnTo>
                        <a:pt x="205" y="614"/>
                      </a:lnTo>
                      <a:lnTo>
                        <a:pt x="200" y="621"/>
                      </a:lnTo>
                      <a:lnTo>
                        <a:pt x="189" y="617"/>
                      </a:lnTo>
                      <a:lnTo>
                        <a:pt x="177" y="617"/>
                      </a:lnTo>
                      <a:lnTo>
                        <a:pt x="158" y="599"/>
                      </a:lnTo>
                      <a:lnTo>
                        <a:pt x="131" y="599"/>
                      </a:lnTo>
                      <a:lnTo>
                        <a:pt x="131" y="596"/>
                      </a:lnTo>
                      <a:lnTo>
                        <a:pt x="123" y="611"/>
                      </a:lnTo>
                      <a:lnTo>
                        <a:pt x="111" y="614"/>
                      </a:lnTo>
                      <a:lnTo>
                        <a:pt x="116" y="617"/>
                      </a:lnTo>
                      <a:lnTo>
                        <a:pt x="111" y="617"/>
                      </a:lnTo>
                      <a:lnTo>
                        <a:pt x="111" y="624"/>
                      </a:lnTo>
                      <a:lnTo>
                        <a:pt x="99" y="624"/>
                      </a:lnTo>
                      <a:lnTo>
                        <a:pt x="88" y="611"/>
                      </a:lnTo>
                      <a:lnTo>
                        <a:pt x="88" y="607"/>
                      </a:lnTo>
                      <a:lnTo>
                        <a:pt x="81" y="607"/>
                      </a:lnTo>
                      <a:lnTo>
                        <a:pt x="77" y="599"/>
                      </a:lnTo>
                      <a:lnTo>
                        <a:pt x="69" y="599"/>
                      </a:lnTo>
                      <a:lnTo>
                        <a:pt x="45" y="604"/>
                      </a:lnTo>
                      <a:lnTo>
                        <a:pt x="39" y="604"/>
                      </a:lnTo>
                      <a:lnTo>
                        <a:pt x="30" y="611"/>
                      </a:lnTo>
                      <a:lnTo>
                        <a:pt x="30" y="614"/>
                      </a:lnTo>
                      <a:lnTo>
                        <a:pt x="27" y="617"/>
                      </a:lnTo>
                      <a:lnTo>
                        <a:pt x="22" y="617"/>
                      </a:lnTo>
                      <a:lnTo>
                        <a:pt x="22" y="607"/>
                      </a:lnTo>
                      <a:lnTo>
                        <a:pt x="15" y="604"/>
                      </a:lnTo>
                      <a:lnTo>
                        <a:pt x="7" y="604"/>
                      </a:lnTo>
                      <a:lnTo>
                        <a:pt x="0" y="599"/>
                      </a:lnTo>
                      <a:lnTo>
                        <a:pt x="10" y="592"/>
                      </a:lnTo>
                      <a:lnTo>
                        <a:pt x="22" y="596"/>
                      </a:lnTo>
                      <a:lnTo>
                        <a:pt x="34" y="592"/>
                      </a:lnTo>
                      <a:lnTo>
                        <a:pt x="39" y="586"/>
                      </a:lnTo>
                      <a:lnTo>
                        <a:pt x="45" y="586"/>
                      </a:lnTo>
                      <a:lnTo>
                        <a:pt x="45" y="582"/>
                      </a:lnTo>
                      <a:lnTo>
                        <a:pt x="54" y="582"/>
                      </a:lnTo>
                      <a:lnTo>
                        <a:pt x="81" y="567"/>
                      </a:lnTo>
                      <a:lnTo>
                        <a:pt x="88" y="554"/>
                      </a:lnTo>
                      <a:lnTo>
                        <a:pt x="96" y="557"/>
                      </a:lnTo>
                      <a:lnTo>
                        <a:pt x="99" y="557"/>
                      </a:lnTo>
                      <a:lnTo>
                        <a:pt x="104" y="557"/>
                      </a:lnTo>
                      <a:lnTo>
                        <a:pt x="108" y="554"/>
                      </a:lnTo>
                      <a:lnTo>
                        <a:pt x="108" y="547"/>
                      </a:lnTo>
                      <a:lnTo>
                        <a:pt x="111" y="542"/>
                      </a:lnTo>
                      <a:lnTo>
                        <a:pt x="120" y="547"/>
                      </a:lnTo>
                      <a:lnTo>
                        <a:pt x="131" y="547"/>
                      </a:lnTo>
                      <a:lnTo>
                        <a:pt x="135" y="554"/>
                      </a:lnTo>
                      <a:lnTo>
                        <a:pt x="146" y="554"/>
                      </a:lnTo>
                      <a:lnTo>
                        <a:pt x="150" y="560"/>
                      </a:lnTo>
                      <a:lnTo>
                        <a:pt x="170" y="557"/>
                      </a:lnTo>
                      <a:lnTo>
                        <a:pt x="170" y="550"/>
                      </a:lnTo>
                      <a:lnTo>
                        <a:pt x="173" y="550"/>
                      </a:lnTo>
                      <a:lnTo>
                        <a:pt x="177" y="547"/>
                      </a:lnTo>
                      <a:lnTo>
                        <a:pt x="185" y="542"/>
                      </a:lnTo>
                      <a:lnTo>
                        <a:pt x="189" y="542"/>
                      </a:lnTo>
                      <a:lnTo>
                        <a:pt x="194" y="538"/>
                      </a:lnTo>
                      <a:lnTo>
                        <a:pt x="200" y="538"/>
                      </a:lnTo>
                      <a:lnTo>
                        <a:pt x="200" y="535"/>
                      </a:lnTo>
                      <a:lnTo>
                        <a:pt x="205" y="532"/>
                      </a:lnTo>
                      <a:lnTo>
                        <a:pt x="205" y="528"/>
                      </a:lnTo>
                      <a:lnTo>
                        <a:pt x="189" y="538"/>
                      </a:lnTo>
                      <a:lnTo>
                        <a:pt x="182" y="535"/>
                      </a:lnTo>
                      <a:lnTo>
                        <a:pt x="170" y="542"/>
                      </a:lnTo>
                      <a:lnTo>
                        <a:pt x="155" y="542"/>
                      </a:lnTo>
                      <a:lnTo>
                        <a:pt x="131" y="522"/>
                      </a:lnTo>
                      <a:lnTo>
                        <a:pt x="120" y="518"/>
                      </a:lnTo>
                      <a:lnTo>
                        <a:pt x="116" y="510"/>
                      </a:lnTo>
                      <a:lnTo>
                        <a:pt x="120" y="513"/>
                      </a:lnTo>
                      <a:lnTo>
                        <a:pt x="126" y="513"/>
                      </a:lnTo>
                      <a:lnTo>
                        <a:pt x="126" y="510"/>
                      </a:lnTo>
                      <a:lnTo>
                        <a:pt x="108" y="506"/>
                      </a:lnTo>
                      <a:lnTo>
                        <a:pt x="88" y="503"/>
                      </a:lnTo>
                      <a:lnTo>
                        <a:pt x="72" y="500"/>
                      </a:lnTo>
                      <a:lnTo>
                        <a:pt x="69" y="496"/>
                      </a:lnTo>
                      <a:lnTo>
                        <a:pt x="72" y="490"/>
                      </a:lnTo>
                      <a:lnTo>
                        <a:pt x="77" y="490"/>
                      </a:lnTo>
                      <a:lnTo>
                        <a:pt x="77" y="481"/>
                      </a:lnTo>
                      <a:lnTo>
                        <a:pt x="72" y="478"/>
                      </a:lnTo>
                      <a:lnTo>
                        <a:pt x="72" y="474"/>
                      </a:lnTo>
                      <a:lnTo>
                        <a:pt x="77" y="478"/>
                      </a:lnTo>
                      <a:lnTo>
                        <a:pt x="93" y="474"/>
                      </a:lnTo>
                      <a:lnTo>
                        <a:pt x="111" y="471"/>
                      </a:lnTo>
                      <a:lnTo>
                        <a:pt x="120" y="474"/>
                      </a:lnTo>
                      <a:lnTo>
                        <a:pt x="131" y="468"/>
                      </a:lnTo>
                      <a:lnTo>
                        <a:pt x="143" y="461"/>
                      </a:lnTo>
                      <a:lnTo>
                        <a:pt x="155" y="449"/>
                      </a:lnTo>
                      <a:lnTo>
                        <a:pt x="155" y="439"/>
                      </a:lnTo>
                      <a:lnTo>
                        <a:pt x="155" y="424"/>
                      </a:lnTo>
                      <a:lnTo>
                        <a:pt x="143" y="421"/>
                      </a:lnTo>
                      <a:lnTo>
                        <a:pt x="135" y="424"/>
                      </a:lnTo>
                      <a:lnTo>
                        <a:pt x="131" y="424"/>
                      </a:lnTo>
                      <a:lnTo>
                        <a:pt x="126" y="421"/>
                      </a:lnTo>
                      <a:lnTo>
                        <a:pt x="143" y="417"/>
                      </a:lnTo>
                      <a:lnTo>
                        <a:pt x="155" y="407"/>
                      </a:lnTo>
                      <a:lnTo>
                        <a:pt x="162" y="407"/>
                      </a:lnTo>
                      <a:lnTo>
                        <a:pt x="173" y="399"/>
                      </a:lnTo>
                      <a:lnTo>
                        <a:pt x="177" y="407"/>
                      </a:lnTo>
                      <a:lnTo>
                        <a:pt x="189" y="399"/>
                      </a:lnTo>
                      <a:lnTo>
                        <a:pt x="200" y="404"/>
                      </a:lnTo>
                      <a:lnTo>
                        <a:pt x="200" y="407"/>
                      </a:lnTo>
                      <a:lnTo>
                        <a:pt x="216" y="404"/>
                      </a:lnTo>
                      <a:lnTo>
                        <a:pt x="221" y="410"/>
                      </a:lnTo>
                      <a:lnTo>
                        <a:pt x="227" y="414"/>
                      </a:lnTo>
                      <a:lnTo>
                        <a:pt x="227" y="404"/>
                      </a:lnTo>
                      <a:lnTo>
                        <a:pt x="227" y="385"/>
                      </a:lnTo>
                      <a:lnTo>
                        <a:pt x="236" y="382"/>
                      </a:lnTo>
                      <a:lnTo>
                        <a:pt x="232" y="375"/>
                      </a:lnTo>
                      <a:lnTo>
                        <a:pt x="236" y="367"/>
                      </a:lnTo>
                      <a:lnTo>
                        <a:pt x="239" y="367"/>
                      </a:lnTo>
                      <a:lnTo>
                        <a:pt x="254" y="357"/>
                      </a:lnTo>
                      <a:lnTo>
                        <a:pt x="254" y="353"/>
                      </a:lnTo>
                      <a:lnTo>
                        <a:pt x="251" y="353"/>
                      </a:lnTo>
                      <a:lnTo>
                        <a:pt x="254" y="346"/>
                      </a:lnTo>
                      <a:lnTo>
                        <a:pt x="247" y="350"/>
                      </a:lnTo>
                      <a:lnTo>
                        <a:pt x="239" y="346"/>
                      </a:lnTo>
                      <a:lnTo>
                        <a:pt x="236" y="350"/>
                      </a:lnTo>
                      <a:lnTo>
                        <a:pt x="232" y="346"/>
                      </a:lnTo>
                      <a:lnTo>
                        <a:pt x="232" y="341"/>
                      </a:lnTo>
                      <a:lnTo>
                        <a:pt x="227" y="346"/>
                      </a:lnTo>
                      <a:lnTo>
                        <a:pt x="221" y="335"/>
                      </a:lnTo>
                      <a:lnTo>
                        <a:pt x="221" y="321"/>
                      </a:lnTo>
                      <a:lnTo>
                        <a:pt x="221" y="313"/>
                      </a:lnTo>
                      <a:lnTo>
                        <a:pt x="239" y="296"/>
                      </a:lnTo>
                      <a:lnTo>
                        <a:pt x="247" y="296"/>
                      </a:lnTo>
                      <a:lnTo>
                        <a:pt x="251" y="293"/>
                      </a:lnTo>
                      <a:lnTo>
                        <a:pt x="263" y="296"/>
                      </a:lnTo>
                      <a:lnTo>
                        <a:pt x="263" y="293"/>
                      </a:lnTo>
                      <a:lnTo>
                        <a:pt x="251" y="289"/>
                      </a:lnTo>
                      <a:lnTo>
                        <a:pt x="247" y="284"/>
                      </a:lnTo>
                      <a:lnTo>
                        <a:pt x="227" y="281"/>
                      </a:lnTo>
                      <a:lnTo>
                        <a:pt x="224" y="289"/>
                      </a:lnTo>
                      <a:lnTo>
                        <a:pt x="216" y="289"/>
                      </a:lnTo>
                      <a:lnTo>
                        <a:pt x="216" y="284"/>
                      </a:lnTo>
                      <a:lnTo>
                        <a:pt x="205" y="284"/>
                      </a:lnTo>
                      <a:lnTo>
                        <a:pt x="197" y="274"/>
                      </a:lnTo>
                      <a:lnTo>
                        <a:pt x="194" y="296"/>
                      </a:lnTo>
                      <a:lnTo>
                        <a:pt x="185" y="293"/>
                      </a:lnTo>
                      <a:lnTo>
                        <a:pt x="182" y="284"/>
                      </a:lnTo>
                      <a:lnTo>
                        <a:pt x="177" y="281"/>
                      </a:lnTo>
                      <a:lnTo>
                        <a:pt x="173" y="274"/>
                      </a:lnTo>
                      <a:lnTo>
                        <a:pt x="170" y="289"/>
                      </a:lnTo>
                      <a:lnTo>
                        <a:pt x="167" y="289"/>
                      </a:lnTo>
                      <a:lnTo>
                        <a:pt x="167" y="281"/>
                      </a:lnTo>
                      <a:lnTo>
                        <a:pt x="167" y="267"/>
                      </a:lnTo>
                      <a:lnTo>
                        <a:pt x="162" y="267"/>
                      </a:lnTo>
                      <a:lnTo>
                        <a:pt x="173" y="256"/>
                      </a:lnTo>
                      <a:lnTo>
                        <a:pt x="177" y="249"/>
                      </a:lnTo>
                      <a:lnTo>
                        <a:pt x="182" y="249"/>
                      </a:lnTo>
                      <a:lnTo>
                        <a:pt x="194" y="242"/>
                      </a:lnTo>
                      <a:lnTo>
                        <a:pt x="205" y="235"/>
                      </a:lnTo>
                      <a:lnTo>
                        <a:pt x="200" y="220"/>
                      </a:lnTo>
                      <a:lnTo>
                        <a:pt x="200" y="210"/>
                      </a:lnTo>
                      <a:lnTo>
                        <a:pt x="200" y="207"/>
                      </a:lnTo>
                      <a:lnTo>
                        <a:pt x="209" y="195"/>
                      </a:lnTo>
                      <a:lnTo>
                        <a:pt x="216" y="198"/>
                      </a:lnTo>
                      <a:lnTo>
                        <a:pt x="216" y="192"/>
                      </a:lnTo>
                      <a:lnTo>
                        <a:pt x="209" y="188"/>
                      </a:lnTo>
                      <a:lnTo>
                        <a:pt x="212" y="185"/>
                      </a:lnTo>
                      <a:lnTo>
                        <a:pt x="209" y="185"/>
                      </a:lnTo>
                      <a:lnTo>
                        <a:pt x="205" y="192"/>
                      </a:lnTo>
                      <a:lnTo>
                        <a:pt x="197" y="198"/>
                      </a:lnTo>
                      <a:lnTo>
                        <a:pt x="197" y="195"/>
                      </a:lnTo>
                      <a:lnTo>
                        <a:pt x="189" y="195"/>
                      </a:lnTo>
                      <a:lnTo>
                        <a:pt x="197" y="182"/>
                      </a:lnTo>
                      <a:lnTo>
                        <a:pt x="212" y="175"/>
                      </a:lnTo>
                      <a:lnTo>
                        <a:pt x="212" y="170"/>
                      </a:lnTo>
                      <a:lnTo>
                        <a:pt x="194" y="178"/>
                      </a:lnTo>
                      <a:lnTo>
                        <a:pt x="185" y="185"/>
                      </a:lnTo>
                      <a:lnTo>
                        <a:pt x="185" y="198"/>
                      </a:lnTo>
                      <a:lnTo>
                        <a:pt x="173" y="210"/>
                      </a:lnTo>
                      <a:lnTo>
                        <a:pt x="170" y="213"/>
                      </a:lnTo>
                      <a:lnTo>
                        <a:pt x="170" y="217"/>
                      </a:lnTo>
                      <a:lnTo>
                        <a:pt x="162" y="224"/>
                      </a:lnTo>
                      <a:lnTo>
                        <a:pt x="167" y="224"/>
                      </a:lnTo>
                      <a:lnTo>
                        <a:pt x="162" y="232"/>
                      </a:lnTo>
                      <a:lnTo>
                        <a:pt x="155" y="232"/>
                      </a:lnTo>
                      <a:lnTo>
                        <a:pt x="150" y="227"/>
                      </a:lnTo>
                      <a:lnTo>
                        <a:pt x="155" y="220"/>
                      </a:lnTo>
                      <a:lnTo>
                        <a:pt x="158" y="217"/>
                      </a:lnTo>
                      <a:lnTo>
                        <a:pt x="158" y="210"/>
                      </a:lnTo>
                      <a:lnTo>
                        <a:pt x="167" y="207"/>
                      </a:lnTo>
                      <a:lnTo>
                        <a:pt x="173" y="195"/>
                      </a:lnTo>
                      <a:lnTo>
                        <a:pt x="173" y="192"/>
                      </a:lnTo>
                      <a:lnTo>
                        <a:pt x="173" y="185"/>
                      </a:lnTo>
                      <a:lnTo>
                        <a:pt x="177" y="178"/>
                      </a:lnTo>
                      <a:lnTo>
                        <a:pt x="177" y="175"/>
                      </a:lnTo>
                      <a:lnTo>
                        <a:pt x="185" y="175"/>
                      </a:lnTo>
                      <a:lnTo>
                        <a:pt x="189" y="163"/>
                      </a:lnTo>
                      <a:lnTo>
                        <a:pt x="205" y="153"/>
                      </a:lnTo>
                      <a:lnTo>
                        <a:pt x="205" y="150"/>
                      </a:lnTo>
                      <a:lnTo>
                        <a:pt x="200" y="150"/>
                      </a:lnTo>
                      <a:lnTo>
                        <a:pt x="205" y="141"/>
                      </a:lnTo>
                      <a:lnTo>
                        <a:pt x="216" y="138"/>
                      </a:lnTo>
                      <a:lnTo>
                        <a:pt x="212" y="131"/>
                      </a:lnTo>
                      <a:lnTo>
                        <a:pt x="197" y="146"/>
                      </a:lnTo>
                      <a:lnTo>
                        <a:pt x="182" y="134"/>
                      </a:lnTo>
                      <a:lnTo>
                        <a:pt x="189" y="131"/>
                      </a:lnTo>
                      <a:lnTo>
                        <a:pt x="197" y="128"/>
                      </a:lnTo>
                      <a:lnTo>
                        <a:pt x="189" y="128"/>
                      </a:lnTo>
                      <a:lnTo>
                        <a:pt x="182" y="124"/>
                      </a:lnTo>
                      <a:lnTo>
                        <a:pt x="177" y="124"/>
                      </a:lnTo>
                      <a:lnTo>
                        <a:pt x="177" y="121"/>
                      </a:lnTo>
                      <a:lnTo>
                        <a:pt x="194" y="124"/>
                      </a:lnTo>
                      <a:lnTo>
                        <a:pt x="200" y="118"/>
                      </a:lnTo>
                      <a:lnTo>
                        <a:pt x="197" y="118"/>
                      </a:lnTo>
                      <a:lnTo>
                        <a:pt x="200" y="112"/>
                      </a:lnTo>
                      <a:lnTo>
                        <a:pt x="194" y="109"/>
                      </a:lnTo>
                      <a:lnTo>
                        <a:pt x="205" y="102"/>
                      </a:lnTo>
                      <a:lnTo>
                        <a:pt x="209" y="102"/>
                      </a:lnTo>
                      <a:lnTo>
                        <a:pt x="212" y="106"/>
                      </a:lnTo>
                      <a:lnTo>
                        <a:pt x="221" y="106"/>
                      </a:lnTo>
                      <a:lnTo>
                        <a:pt x="209" y="96"/>
                      </a:lnTo>
                      <a:lnTo>
                        <a:pt x="224" y="92"/>
                      </a:lnTo>
                      <a:lnTo>
                        <a:pt x="216" y="89"/>
                      </a:lnTo>
                      <a:lnTo>
                        <a:pt x="224" y="84"/>
                      </a:lnTo>
                      <a:lnTo>
                        <a:pt x="212" y="81"/>
                      </a:lnTo>
                      <a:lnTo>
                        <a:pt x="209" y="81"/>
                      </a:lnTo>
                      <a:lnTo>
                        <a:pt x="209" y="74"/>
                      </a:lnTo>
                      <a:lnTo>
                        <a:pt x="212" y="67"/>
                      </a:lnTo>
                      <a:lnTo>
                        <a:pt x="216" y="67"/>
                      </a:lnTo>
                      <a:lnTo>
                        <a:pt x="216" y="70"/>
                      </a:lnTo>
                      <a:lnTo>
                        <a:pt x="224" y="70"/>
                      </a:lnTo>
                      <a:lnTo>
                        <a:pt x="216" y="60"/>
                      </a:lnTo>
                      <a:lnTo>
                        <a:pt x="224" y="60"/>
                      </a:lnTo>
                      <a:lnTo>
                        <a:pt x="224" y="55"/>
                      </a:lnTo>
                      <a:lnTo>
                        <a:pt x="221" y="49"/>
                      </a:lnTo>
                      <a:lnTo>
                        <a:pt x="227" y="45"/>
                      </a:lnTo>
                      <a:lnTo>
                        <a:pt x="232" y="52"/>
                      </a:lnTo>
                      <a:lnTo>
                        <a:pt x="232" y="45"/>
                      </a:lnTo>
                      <a:lnTo>
                        <a:pt x="239" y="45"/>
                      </a:lnTo>
                      <a:lnTo>
                        <a:pt x="239" y="49"/>
                      </a:lnTo>
                      <a:lnTo>
                        <a:pt x="247" y="55"/>
                      </a:lnTo>
                      <a:lnTo>
                        <a:pt x="254" y="49"/>
                      </a:lnTo>
                      <a:lnTo>
                        <a:pt x="251" y="45"/>
                      </a:lnTo>
                      <a:lnTo>
                        <a:pt x="251" y="38"/>
                      </a:lnTo>
                      <a:lnTo>
                        <a:pt x="247" y="38"/>
                      </a:lnTo>
                      <a:lnTo>
                        <a:pt x="254" y="35"/>
                      </a:lnTo>
                      <a:lnTo>
                        <a:pt x="251" y="27"/>
                      </a:lnTo>
                      <a:lnTo>
                        <a:pt x="266" y="27"/>
                      </a:lnTo>
                      <a:lnTo>
                        <a:pt x="266" y="17"/>
                      </a:lnTo>
                      <a:lnTo>
                        <a:pt x="274" y="10"/>
                      </a:lnTo>
                      <a:lnTo>
                        <a:pt x="271" y="6"/>
                      </a:lnTo>
                      <a:lnTo>
                        <a:pt x="274" y="6"/>
                      </a:lnTo>
                      <a:lnTo>
                        <a:pt x="278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19" name="Freeform 360"/>
                <p:cNvSpPr>
                  <a:spLocks/>
                </p:cNvSpPr>
                <p:nvPr/>
              </p:nvSpPr>
              <p:spPr bwMode="auto">
                <a:xfrm>
                  <a:off x="1532" y="1881"/>
                  <a:ext cx="421" cy="643"/>
                </a:xfrm>
                <a:custGeom>
                  <a:avLst/>
                  <a:gdLst>
                    <a:gd name="T0" fmla="*/ 310 w 421"/>
                    <a:gd name="T1" fmla="*/ 13 h 643"/>
                    <a:gd name="T2" fmla="*/ 352 w 421"/>
                    <a:gd name="T3" fmla="*/ 42 h 643"/>
                    <a:gd name="T4" fmla="*/ 290 w 421"/>
                    <a:gd name="T5" fmla="*/ 64 h 643"/>
                    <a:gd name="T6" fmla="*/ 286 w 421"/>
                    <a:gd name="T7" fmla="*/ 92 h 643"/>
                    <a:gd name="T8" fmla="*/ 343 w 421"/>
                    <a:gd name="T9" fmla="*/ 96 h 643"/>
                    <a:gd name="T10" fmla="*/ 375 w 421"/>
                    <a:gd name="T11" fmla="*/ 109 h 643"/>
                    <a:gd name="T12" fmla="*/ 355 w 421"/>
                    <a:gd name="T13" fmla="*/ 153 h 643"/>
                    <a:gd name="T14" fmla="*/ 313 w 421"/>
                    <a:gd name="T15" fmla="*/ 207 h 643"/>
                    <a:gd name="T16" fmla="*/ 325 w 421"/>
                    <a:gd name="T17" fmla="*/ 239 h 643"/>
                    <a:gd name="T18" fmla="*/ 328 w 421"/>
                    <a:gd name="T19" fmla="*/ 303 h 643"/>
                    <a:gd name="T20" fmla="*/ 360 w 421"/>
                    <a:gd name="T21" fmla="*/ 360 h 643"/>
                    <a:gd name="T22" fmla="*/ 372 w 421"/>
                    <a:gd name="T23" fmla="*/ 432 h 643"/>
                    <a:gd name="T24" fmla="*/ 364 w 421"/>
                    <a:gd name="T25" fmla="*/ 427 h 643"/>
                    <a:gd name="T26" fmla="*/ 355 w 421"/>
                    <a:gd name="T27" fmla="*/ 481 h 643"/>
                    <a:gd name="T28" fmla="*/ 406 w 421"/>
                    <a:gd name="T29" fmla="*/ 490 h 643"/>
                    <a:gd name="T30" fmla="*/ 406 w 421"/>
                    <a:gd name="T31" fmla="*/ 554 h 643"/>
                    <a:gd name="T32" fmla="*/ 355 w 421"/>
                    <a:gd name="T33" fmla="*/ 575 h 643"/>
                    <a:gd name="T34" fmla="*/ 348 w 421"/>
                    <a:gd name="T35" fmla="*/ 592 h 643"/>
                    <a:gd name="T36" fmla="*/ 375 w 421"/>
                    <a:gd name="T37" fmla="*/ 628 h 643"/>
                    <a:gd name="T38" fmla="*/ 295 w 421"/>
                    <a:gd name="T39" fmla="*/ 633 h 643"/>
                    <a:gd name="T40" fmla="*/ 239 w 421"/>
                    <a:gd name="T41" fmla="*/ 617 h 643"/>
                    <a:gd name="T42" fmla="*/ 131 w 421"/>
                    <a:gd name="T43" fmla="*/ 599 h 643"/>
                    <a:gd name="T44" fmla="*/ 99 w 421"/>
                    <a:gd name="T45" fmla="*/ 624 h 643"/>
                    <a:gd name="T46" fmla="*/ 39 w 421"/>
                    <a:gd name="T47" fmla="*/ 604 h 643"/>
                    <a:gd name="T48" fmla="*/ 7 w 421"/>
                    <a:gd name="T49" fmla="*/ 604 h 643"/>
                    <a:gd name="T50" fmla="*/ 45 w 421"/>
                    <a:gd name="T51" fmla="*/ 582 h 643"/>
                    <a:gd name="T52" fmla="*/ 108 w 421"/>
                    <a:gd name="T53" fmla="*/ 554 h 643"/>
                    <a:gd name="T54" fmla="*/ 150 w 421"/>
                    <a:gd name="T55" fmla="*/ 560 h 643"/>
                    <a:gd name="T56" fmla="*/ 194 w 421"/>
                    <a:gd name="T57" fmla="*/ 538 h 643"/>
                    <a:gd name="T58" fmla="*/ 170 w 421"/>
                    <a:gd name="T59" fmla="*/ 542 h 643"/>
                    <a:gd name="T60" fmla="*/ 126 w 421"/>
                    <a:gd name="T61" fmla="*/ 510 h 643"/>
                    <a:gd name="T62" fmla="*/ 77 w 421"/>
                    <a:gd name="T63" fmla="*/ 481 h 643"/>
                    <a:gd name="T64" fmla="*/ 131 w 421"/>
                    <a:gd name="T65" fmla="*/ 468 h 643"/>
                    <a:gd name="T66" fmla="*/ 131 w 421"/>
                    <a:gd name="T67" fmla="*/ 424 h 643"/>
                    <a:gd name="T68" fmla="*/ 189 w 421"/>
                    <a:gd name="T69" fmla="*/ 399 h 643"/>
                    <a:gd name="T70" fmla="*/ 227 w 421"/>
                    <a:gd name="T71" fmla="*/ 385 h 643"/>
                    <a:gd name="T72" fmla="*/ 251 w 421"/>
                    <a:gd name="T73" fmla="*/ 353 h 643"/>
                    <a:gd name="T74" fmla="*/ 227 w 421"/>
                    <a:gd name="T75" fmla="*/ 346 h 643"/>
                    <a:gd name="T76" fmla="*/ 263 w 421"/>
                    <a:gd name="T77" fmla="*/ 296 h 643"/>
                    <a:gd name="T78" fmla="*/ 216 w 421"/>
                    <a:gd name="T79" fmla="*/ 284 h 643"/>
                    <a:gd name="T80" fmla="*/ 173 w 421"/>
                    <a:gd name="T81" fmla="*/ 274 h 643"/>
                    <a:gd name="T82" fmla="*/ 177 w 421"/>
                    <a:gd name="T83" fmla="*/ 249 h 643"/>
                    <a:gd name="T84" fmla="*/ 209 w 421"/>
                    <a:gd name="T85" fmla="*/ 195 h 643"/>
                    <a:gd name="T86" fmla="*/ 197 w 421"/>
                    <a:gd name="T87" fmla="*/ 198 h 643"/>
                    <a:gd name="T88" fmla="*/ 185 w 421"/>
                    <a:gd name="T89" fmla="*/ 185 h 643"/>
                    <a:gd name="T90" fmla="*/ 162 w 421"/>
                    <a:gd name="T91" fmla="*/ 232 h 643"/>
                    <a:gd name="T92" fmla="*/ 173 w 421"/>
                    <a:gd name="T93" fmla="*/ 195 h 643"/>
                    <a:gd name="T94" fmla="*/ 205 w 421"/>
                    <a:gd name="T95" fmla="*/ 153 h 643"/>
                    <a:gd name="T96" fmla="*/ 182 w 421"/>
                    <a:gd name="T97" fmla="*/ 134 h 643"/>
                    <a:gd name="T98" fmla="*/ 194 w 421"/>
                    <a:gd name="T99" fmla="*/ 124 h 643"/>
                    <a:gd name="T100" fmla="*/ 212 w 421"/>
                    <a:gd name="T101" fmla="*/ 106 h 643"/>
                    <a:gd name="T102" fmla="*/ 209 w 421"/>
                    <a:gd name="T103" fmla="*/ 81 h 643"/>
                    <a:gd name="T104" fmla="*/ 224 w 421"/>
                    <a:gd name="T105" fmla="*/ 60 h 643"/>
                    <a:gd name="T106" fmla="*/ 239 w 421"/>
                    <a:gd name="T107" fmla="*/ 49 h 643"/>
                    <a:gd name="T108" fmla="*/ 251 w 421"/>
                    <a:gd name="T109" fmla="*/ 27 h 643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421"/>
                    <a:gd name="T166" fmla="*/ 0 h 643"/>
                    <a:gd name="T167" fmla="*/ 421 w 421"/>
                    <a:gd name="T168" fmla="*/ 643 h 643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421" h="643">
                      <a:moveTo>
                        <a:pt x="278" y="0"/>
                      </a:moveTo>
                      <a:lnTo>
                        <a:pt x="286" y="0"/>
                      </a:lnTo>
                      <a:lnTo>
                        <a:pt x="290" y="10"/>
                      </a:lnTo>
                      <a:lnTo>
                        <a:pt x="290" y="13"/>
                      </a:lnTo>
                      <a:lnTo>
                        <a:pt x="290" y="17"/>
                      </a:lnTo>
                      <a:lnTo>
                        <a:pt x="301" y="17"/>
                      </a:lnTo>
                      <a:lnTo>
                        <a:pt x="310" y="13"/>
                      </a:lnTo>
                      <a:lnTo>
                        <a:pt x="317" y="20"/>
                      </a:lnTo>
                      <a:lnTo>
                        <a:pt x="325" y="20"/>
                      </a:lnTo>
                      <a:lnTo>
                        <a:pt x="328" y="23"/>
                      </a:lnTo>
                      <a:lnTo>
                        <a:pt x="337" y="23"/>
                      </a:lnTo>
                      <a:lnTo>
                        <a:pt x="348" y="23"/>
                      </a:lnTo>
                      <a:lnTo>
                        <a:pt x="355" y="27"/>
                      </a:lnTo>
                      <a:lnTo>
                        <a:pt x="352" y="42"/>
                      </a:lnTo>
                      <a:lnTo>
                        <a:pt x="343" y="49"/>
                      </a:lnTo>
                      <a:lnTo>
                        <a:pt x="328" y="52"/>
                      </a:lnTo>
                      <a:lnTo>
                        <a:pt x="325" y="55"/>
                      </a:lnTo>
                      <a:lnTo>
                        <a:pt x="313" y="55"/>
                      </a:lnTo>
                      <a:lnTo>
                        <a:pt x="313" y="60"/>
                      </a:lnTo>
                      <a:lnTo>
                        <a:pt x="301" y="67"/>
                      </a:lnTo>
                      <a:lnTo>
                        <a:pt x="290" y="64"/>
                      </a:lnTo>
                      <a:lnTo>
                        <a:pt x="290" y="70"/>
                      </a:lnTo>
                      <a:lnTo>
                        <a:pt x="305" y="74"/>
                      </a:lnTo>
                      <a:lnTo>
                        <a:pt x="305" y="77"/>
                      </a:lnTo>
                      <a:lnTo>
                        <a:pt x="286" y="81"/>
                      </a:lnTo>
                      <a:lnTo>
                        <a:pt x="286" y="77"/>
                      </a:lnTo>
                      <a:lnTo>
                        <a:pt x="286" y="84"/>
                      </a:lnTo>
                      <a:lnTo>
                        <a:pt x="286" y="92"/>
                      </a:lnTo>
                      <a:lnTo>
                        <a:pt x="278" y="92"/>
                      </a:lnTo>
                      <a:lnTo>
                        <a:pt x="278" y="96"/>
                      </a:lnTo>
                      <a:lnTo>
                        <a:pt x="290" y="96"/>
                      </a:lnTo>
                      <a:lnTo>
                        <a:pt x="295" y="92"/>
                      </a:lnTo>
                      <a:lnTo>
                        <a:pt x="305" y="92"/>
                      </a:lnTo>
                      <a:lnTo>
                        <a:pt x="317" y="92"/>
                      </a:lnTo>
                      <a:lnTo>
                        <a:pt x="343" y="96"/>
                      </a:lnTo>
                      <a:lnTo>
                        <a:pt x="352" y="102"/>
                      </a:lnTo>
                      <a:lnTo>
                        <a:pt x="355" y="102"/>
                      </a:lnTo>
                      <a:lnTo>
                        <a:pt x="360" y="102"/>
                      </a:lnTo>
                      <a:lnTo>
                        <a:pt x="364" y="106"/>
                      </a:lnTo>
                      <a:lnTo>
                        <a:pt x="364" y="109"/>
                      </a:lnTo>
                      <a:lnTo>
                        <a:pt x="372" y="106"/>
                      </a:lnTo>
                      <a:lnTo>
                        <a:pt x="375" y="109"/>
                      </a:lnTo>
                      <a:lnTo>
                        <a:pt x="379" y="109"/>
                      </a:lnTo>
                      <a:lnTo>
                        <a:pt x="379" y="128"/>
                      </a:lnTo>
                      <a:lnTo>
                        <a:pt x="364" y="138"/>
                      </a:lnTo>
                      <a:lnTo>
                        <a:pt x="360" y="138"/>
                      </a:lnTo>
                      <a:lnTo>
                        <a:pt x="364" y="146"/>
                      </a:lnTo>
                      <a:lnTo>
                        <a:pt x="355" y="150"/>
                      </a:lnTo>
                      <a:lnTo>
                        <a:pt x="355" y="153"/>
                      </a:lnTo>
                      <a:lnTo>
                        <a:pt x="348" y="163"/>
                      </a:lnTo>
                      <a:lnTo>
                        <a:pt x="333" y="170"/>
                      </a:lnTo>
                      <a:lnTo>
                        <a:pt x="328" y="178"/>
                      </a:lnTo>
                      <a:lnTo>
                        <a:pt x="310" y="185"/>
                      </a:lnTo>
                      <a:lnTo>
                        <a:pt x="286" y="185"/>
                      </a:lnTo>
                      <a:lnTo>
                        <a:pt x="305" y="192"/>
                      </a:lnTo>
                      <a:lnTo>
                        <a:pt x="313" y="207"/>
                      </a:lnTo>
                      <a:lnTo>
                        <a:pt x="259" y="203"/>
                      </a:lnTo>
                      <a:lnTo>
                        <a:pt x="263" y="207"/>
                      </a:lnTo>
                      <a:lnTo>
                        <a:pt x="295" y="217"/>
                      </a:lnTo>
                      <a:lnTo>
                        <a:pt x="301" y="217"/>
                      </a:lnTo>
                      <a:lnTo>
                        <a:pt x="310" y="224"/>
                      </a:lnTo>
                      <a:lnTo>
                        <a:pt x="317" y="235"/>
                      </a:lnTo>
                      <a:lnTo>
                        <a:pt x="325" y="239"/>
                      </a:lnTo>
                      <a:lnTo>
                        <a:pt x="325" y="245"/>
                      </a:lnTo>
                      <a:lnTo>
                        <a:pt x="333" y="256"/>
                      </a:lnTo>
                      <a:lnTo>
                        <a:pt x="337" y="271"/>
                      </a:lnTo>
                      <a:lnTo>
                        <a:pt x="333" y="277"/>
                      </a:lnTo>
                      <a:lnTo>
                        <a:pt x="333" y="293"/>
                      </a:lnTo>
                      <a:lnTo>
                        <a:pt x="328" y="299"/>
                      </a:lnTo>
                      <a:lnTo>
                        <a:pt x="328" y="303"/>
                      </a:lnTo>
                      <a:lnTo>
                        <a:pt x="337" y="309"/>
                      </a:lnTo>
                      <a:lnTo>
                        <a:pt x="337" y="321"/>
                      </a:lnTo>
                      <a:lnTo>
                        <a:pt x="340" y="321"/>
                      </a:lnTo>
                      <a:lnTo>
                        <a:pt x="340" y="338"/>
                      </a:lnTo>
                      <a:lnTo>
                        <a:pt x="348" y="346"/>
                      </a:lnTo>
                      <a:lnTo>
                        <a:pt x="352" y="353"/>
                      </a:lnTo>
                      <a:lnTo>
                        <a:pt x="360" y="360"/>
                      </a:lnTo>
                      <a:lnTo>
                        <a:pt x="364" y="370"/>
                      </a:lnTo>
                      <a:lnTo>
                        <a:pt x="360" y="375"/>
                      </a:lnTo>
                      <a:lnTo>
                        <a:pt x="367" y="389"/>
                      </a:lnTo>
                      <a:lnTo>
                        <a:pt x="367" y="407"/>
                      </a:lnTo>
                      <a:lnTo>
                        <a:pt x="364" y="410"/>
                      </a:lnTo>
                      <a:lnTo>
                        <a:pt x="372" y="414"/>
                      </a:lnTo>
                      <a:lnTo>
                        <a:pt x="372" y="432"/>
                      </a:lnTo>
                      <a:lnTo>
                        <a:pt x="360" y="421"/>
                      </a:lnTo>
                      <a:lnTo>
                        <a:pt x="355" y="414"/>
                      </a:lnTo>
                      <a:lnTo>
                        <a:pt x="340" y="414"/>
                      </a:lnTo>
                      <a:lnTo>
                        <a:pt x="337" y="417"/>
                      </a:lnTo>
                      <a:lnTo>
                        <a:pt x="355" y="424"/>
                      </a:lnTo>
                      <a:lnTo>
                        <a:pt x="360" y="432"/>
                      </a:lnTo>
                      <a:lnTo>
                        <a:pt x="364" y="427"/>
                      </a:lnTo>
                      <a:lnTo>
                        <a:pt x="372" y="439"/>
                      </a:lnTo>
                      <a:lnTo>
                        <a:pt x="372" y="442"/>
                      </a:lnTo>
                      <a:lnTo>
                        <a:pt x="372" y="453"/>
                      </a:lnTo>
                      <a:lnTo>
                        <a:pt x="372" y="464"/>
                      </a:lnTo>
                      <a:lnTo>
                        <a:pt x="367" y="471"/>
                      </a:lnTo>
                      <a:lnTo>
                        <a:pt x="348" y="478"/>
                      </a:lnTo>
                      <a:lnTo>
                        <a:pt x="355" y="481"/>
                      </a:lnTo>
                      <a:lnTo>
                        <a:pt x="360" y="493"/>
                      </a:lnTo>
                      <a:lnTo>
                        <a:pt x="375" y="485"/>
                      </a:lnTo>
                      <a:lnTo>
                        <a:pt x="375" y="481"/>
                      </a:lnTo>
                      <a:lnTo>
                        <a:pt x="391" y="481"/>
                      </a:lnTo>
                      <a:lnTo>
                        <a:pt x="391" y="485"/>
                      </a:lnTo>
                      <a:lnTo>
                        <a:pt x="402" y="490"/>
                      </a:lnTo>
                      <a:lnTo>
                        <a:pt x="406" y="490"/>
                      </a:lnTo>
                      <a:lnTo>
                        <a:pt x="414" y="496"/>
                      </a:lnTo>
                      <a:lnTo>
                        <a:pt x="421" y="503"/>
                      </a:lnTo>
                      <a:lnTo>
                        <a:pt x="421" y="513"/>
                      </a:lnTo>
                      <a:lnTo>
                        <a:pt x="421" y="525"/>
                      </a:lnTo>
                      <a:lnTo>
                        <a:pt x="421" y="532"/>
                      </a:lnTo>
                      <a:lnTo>
                        <a:pt x="418" y="542"/>
                      </a:lnTo>
                      <a:lnTo>
                        <a:pt x="406" y="554"/>
                      </a:lnTo>
                      <a:lnTo>
                        <a:pt x="399" y="560"/>
                      </a:lnTo>
                      <a:lnTo>
                        <a:pt x="387" y="567"/>
                      </a:lnTo>
                      <a:lnTo>
                        <a:pt x="391" y="570"/>
                      </a:lnTo>
                      <a:lnTo>
                        <a:pt x="387" y="575"/>
                      </a:lnTo>
                      <a:lnTo>
                        <a:pt x="375" y="575"/>
                      </a:lnTo>
                      <a:lnTo>
                        <a:pt x="372" y="570"/>
                      </a:lnTo>
                      <a:lnTo>
                        <a:pt x="355" y="575"/>
                      </a:lnTo>
                      <a:lnTo>
                        <a:pt x="355" y="579"/>
                      </a:lnTo>
                      <a:lnTo>
                        <a:pt x="364" y="579"/>
                      </a:lnTo>
                      <a:lnTo>
                        <a:pt x="367" y="579"/>
                      </a:lnTo>
                      <a:lnTo>
                        <a:pt x="364" y="589"/>
                      </a:lnTo>
                      <a:lnTo>
                        <a:pt x="340" y="589"/>
                      </a:lnTo>
                      <a:lnTo>
                        <a:pt x="340" y="592"/>
                      </a:lnTo>
                      <a:lnTo>
                        <a:pt x="348" y="592"/>
                      </a:lnTo>
                      <a:lnTo>
                        <a:pt x="348" y="596"/>
                      </a:lnTo>
                      <a:lnTo>
                        <a:pt x="352" y="599"/>
                      </a:lnTo>
                      <a:lnTo>
                        <a:pt x="352" y="604"/>
                      </a:lnTo>
                      <a:lnTo>
                        <a:pt x="372" y="604"/>
                      </a:lnTo>
                      <a:lnTo>
                        <a:pt x="382" y="604"/>
                      </a:lnTo>
                      <a:lnTo>
                        <a:pt x="382" y="617"/>
                      </a:lnTo>
                      <a:lnTo>
                        <a:pt x="375" y="628"/>
                      </a:lnTo>
                      <a:lnTo>
                        <a:pt x="352" y="633"/>
                      </a:lnTo>
                      <a:lnTo>
                        <a:pt x="352" y="636"/>
                      </a:lnTo>
                      <a:lnTo>
                        <a:pt x="340" y="636"/>
                      </a:lnTo>
                      <a:lnTo>
                        <a:pt x="337" y="639"/>
                      </a:lnTo>
                      <a:lnTo>
                        <a:pt x="328" y="639"/>
                      </a:lnTo>
                      <a:lnTo>
                        <a:pt x="310" y="643"/>
                      </a:lnTo>
                      <a:lnTo>
                        <a:pt x="295" y="633"/>
                      </a:lnTo>
                      <a:lnTo>
                        <a:pt x="278" y="628"/>
                      </a:lnTo>
                      <a:lnTo>
                        <a:pt x="274" y="628"/>
                      </a:lnTo>
                      <a:lnTo>
                        <a:pt x="263" y="628"/>
                      </a:lnTo>
                      <a:lnTo>
                        <a:pt x="251" y="617"/>
                      </a:lnTo>
                      <a:lnTo>
                        <a:pt x="239" y="614"/>
                      </a:lnTo>
                      <a:lnTo>
                        <a:pt x="236" y="611"/>
                      </a:lnTo>
                      <a:lnTo>
                        <a:pt x="239" y="617"/>
                      </a:lnTo>
                      <a:lnTo>
                        <a:pt x="221" y="617"/>
                      </a:lnTo>
                      <a:lnTo>
                        <a:pt x="205" y="614"/>
                      </a:lnTo>
                      <a:lnTo>
                        <a:pt x="200" y="621"/>
                      </a:lnTo>
                      <a:lnTo>
                        <a:pt x="189" y="617"/>
                      </a:lnTo>
                      <a:lnTo>
                        <a:pt x="177" y="617"/>
                      </a:lnTo>
                      <a:lnTo>
                        <a:pt x="158" y="599"/>
                      </a:lnTo>
                      <a:lnTo>
                        <a:pt x="131" y="599"/>
                      </a:lnTo>
                      <a:lnTo>
                        <a:pt x="131" y="596"/>
                      </a:lnTo>
                      <a:lnTo>
                        <a:pt x="123" y="611"/>
                      </a:lnTo>
                      <a:lnTo>
                        <a:pt x="111" y="614"/>
                      </a:lnTo>
                      <a:lnTo>
                        <a:pt x="116" y="617"/>
                      </a:lnTo>
                      <a:lnTo>
                        <a:pt x="111" y="617"/>
                      </a:lnTo>
                      <a:lnTo>
                        <a:pt x="111" y="624"/>
                      </a:lnTo>
                      <a:lnTo>
                        <a:pt x="99" y="624"/>
                      </a:lnTo>
                      <a:lnTo>
                        <a:pt x="88" y="611"/>
                      </a:lnTo>
                      <a:lnTo>
                        <a:pt x="88" y="607"/>
                      </a:lnTo>
                      <a:lnTo>
                        <a:pt x="81" y="607"/>
                      </a:lnTo>
                      <a:lnTo>
                        <a:pt x="77" y="599"/>
                      </a:lnTo>
                      <a:lnTo>
                        <a:pt x="69" y="599"/>
                      </a:lnTo>
                      <a:lnTo>
                        <a:pt x="45" y="604"/>
                      </a:lnTo>
                      <a:lnTo>
                        <a:pt x="39" y="604"/>
                      </a:lnTo>
                      <a:lnTo>
                        <a:pt x="30" y="611"/>
                      </a:lnTo>
                      <a:lnTo>
                        <a:pt x="30" y="614"/>
                      </a:lnTo>
                      <a:lnTo>
                        <a:pt x="27" y="617"/>
                      </a:lnTo>
                      <a:lnTo>
                        <a:pt x="22" y="617"/>
                      </a:lnTo>
                      <a:lnTo>
                        <a:pt x="22" y="607"/>
                      </a:lnTo>
                      <a:lnTo>
                        <a:pt x="15" y="604"/>
                      </a:lnTo>
                      <a:lnTo>
                        <a:pt x="7" y="604"/>
                      </a:lnTo>
                      <a:lnTo>
                        <a:pt x="0" y="599"/>
                      </a:lnTo>
                      <a:lnTo>
                        <a:pt x="10" y="592"/>
                      </a:lnTo>
                      <a:lnTo>
                        <a:pt x="22" y="596"/>
                      </a:lnTo>
                      <a:lnTo>
                        <a:pt x="34" y="592"/>
                      </a:lnTo>
                      <a:lnTo>
                        <a:pt x="39" y="586"/>
                      </a:lnTo>
                      <a:lnTo>
                        <a:pt x="45" y="586"/>
                      </a:lnTo>
                      <a:lnTo>
                        <a:pt x="45" y="582"/>
                      </a:lnTo>
                      <a:lnTo>
                        <a:pt x="54" y="582"/>
                      </a:lnTo>
                      <a:lnTo>
                        <a:pt x="81" y="567"/>
                      </a:lnTo>
                      <a:lnTo>
                        <a:pt x="88" y="554"/>
                      </a:lnTo>
                      <a:lnTo>
                        <a:pt x="96" y="557"/>
                      </a:lnTo>
                      <a:lnTo>
                        <a:pt x="99" y="557"/>
                      </a:lnTo>
                      <a:lnTo>
                        <a:pt x="104" y="557"/>
                      </a:lnTo>
                      <a:lnTo>
                        <a:pt x="108" y="554"/>
                      </a:lnTo>
                      <a:lnTo>
                        <a:pt x="108" y="547"/>
                      </a:lnTo>
                      <a:lnTo>
                        <a:pt x="111" y="542"/>
                      </a:lnTo>
                      <a:lnTo>
                        <a:pt x="120" y="547"/>
                      </a:lnTo>
                      <a:lnTo>
                        <a:pt x="131" y="547"/>
                      </a:lnTo>
                      <a:lnTo>
                        <a:pt x="135" y="554"/>
                      </a:lnTo>
                      <a:lnTo>
                        <a:pt x="146" y="554"/>
                      </a:lnTo>
                      <a:lnTo>
                        <a:pt x="150" y="560"/>
                      </a:lnTo>
                      <a:lnTo>
                        <a:pt x="170" y="557"/>
                      </a:lnTo>
                      <a:lnTo>
                        <a:pt x="170" y="550"/>
                      </a:lnTo>
                      <a:lnTo>
                        <a:pt x="173" y="550"/>
                      </a:lnTo>
                      <a:lnTo>
                        <a:pt x="177" y="547"/>
                      </a:lnTo>
                      <a:lnTo>
                        <a:pt x="185" y="542"/>
                      </a:lnTo>
                      <a:lnTo>
                        <a:pt x="189" y="542"/>
                      </a:lnTo>
                      <a:lnTo>
                        <a:pt x="194" y="538"/>
                      </a:lnTo>
                      <a:lnTo>
                        <a:pt x="200" y="538"/>
                      </a:lnTo>
                      <a:lnTo>
                        <a:pt x="200" y="535"/>
                      </a:lnTo>
                      <a:lnTo>
                        <a:pt x="205" y="532"/>
                      </a:lnTo>
                      <a:lnTo>
                        <a:pt x="205" y="528"/>
                      </a:lnTo>
                      <a:lnTo>
                        <a:pt x="189" y="538"/>
                      </a:lnTo>
                      <a:lnTo>
                        <a:pt x="182" y="535"/>
                      </a:lnTo>
                      <a:lnTo>
                        <a:pt x="170" y="542"/>
                      </a:lnTo>
                      <a:lnTo>
                        <a:pt x="155" y="542"/>
                      </a:lnTo>
                      <a:lnTo>
                        <a:pt x="131" y="522"/>
                      </a:lnTo>
                      <a:lnTo>
                        <a:pt x="120" y="518"/>
                      </a:lnTo>
                      <a:lnTo>
                        <a:pt x="116" y="510"/>
                      </a:lnTo>
                      <a:lnTo>
                        <a:pt x="120" y="513"/>
                      </a:lnTo>
                      <a:lnTo>
                        <a:pt x="126" y="513"/>
                      </a:lnTo>
                      <a:lnTo>
                        <a:pt x="126" y="510"/>
                      </a:lnTo>
                      <a:lnTo>
                        <a:pt x="108" y="506"/>
                      </a:lnTo>
                      <a:lnTo>
                        <a:pt x="88" y="503"/>
                      </a:lnTo>
                      <a:lnTo>
                        <a:pt x="72" y="500"/>
                      </a:lnTo>
                      <a:lnTo>
                        <a:pt x="69" y="496"/>
                      </a:lnTo>
                      <a:lnTo>
                        <a:pt x="72" y="490"/>
                      </a:lnTo>
                      <a:lnTo>
                        <a:pt x="77" y="490"/>
                      </a:lnTo>
                      <a:lnTo>
                        <a:pt x="77" y="481"/>
                      </a:lnTo>
                      <a:lnTo>
                        <a:pt x="72" y="478"/>
                      </a:lnTo>
                      <a:lnTo>
                        <a:pt x="72" y="474"/>
                      </a:lnTo>
                      <a:lnTo>
                        <a:pt x="77" y="478"/>
                      </a:lnTo>
                      <a:lnTo>
                        <a:pt x="93" y="474"/>
                      </a:lnTo>
                      <a:lnTo>
                        <a:pt x="111" y="471"/>
                      </a:lnTo>
                      <a:lnTo>
                        <a:pt x="120" y="474"/>
                      </a:lnTo>
                      <a:lnTo>
                        <a:pt x="131" y="468"/>
                      </a:lnTo>
                      <a:lnTo>
                        <a:pt x="143" y="461"/>
                      </a:lnTo>
                      <a:lnTo>
                        <a:pt x="155" y="449"/>
                      </a:lnTo>
                      <a:lnTo>
                        <a:pt x="155" y="439"/>
                      </a:lnTo>
                      <a:lnTo>
                        <a:pt x="155" y="424"/>
                      </a:lnTo>
                      <a:lnTo>
                        <a:pt x="143" y="421"/>
                      </a:lnTo>
                      <a:lnTo>
                        <a:pt x="135" y="424"/>
                      </a:lnTo>
                      <a:lnTo>
                        <a:pt x="131" y="424"/>
                      </a:lnTo>
                      <a:lnTo>
                        <a:pt x="126" y="421"/>
                      </a:lnTo>
                      <a:lnTo>
                        <a:pt x="143" y="417"/>
                      </a:lnTo>
                      <a:lnTo>
                        <a:pt x="155" y="407"/>
                      </a:lnTo>
                      <a:lnTo>
                        <a:pt x="162" y="407"/>
                      </a:lnTo>
                      <a:lnTo>
                        <a:pt x="173" y="399"/>
                      </a:lnTo>
                      <a:lnTo>
                        <a:pt x="177" y="407"/>
                      </a:lnTo>
                      <a:lnTo>
                        <a:pt x="189" y="399"/>
                      </a:lnTo>
                      <a:lnTo>
                        <a:pt x="200" y="404"/>
                      </a:lnTo>
                      <a:lnTo>
                        <a:pt x="200" y="407"/>
                      </a:lnTo>
                      <a:lnTo>
                        <a:pt x="216" y="404"/>
                      </a:lnTo>
                      <a:lnTo>
                        <a:pt x="221" y="410"/>
                      </a:lnTo>
                      <a:lnTo>
                        <a:pt x="227" y="414"/>
                      </a:lnTo>
                      <a:lnTo>
                        <a:pt x="227" y="404"/>
                      </a:lnTo>
                      <a:lnTo>
                        <a:pt x="227" y="385"/>
                      </a:lnTo>
                      <a:lnTo>
                        <a:pt x="236" y="382"/>
                      </a:lnTo>
                      <a:lnTo>
                        <a:pt x="232" y="375"/>
                      </a:lnTo>
                      <a:lnTo>
                        <a:pt x="236" y="367"/>
                      </a:lnTo>
                      <a:lnTo>
                        <a:pt x="239" y="367"/>
                      </a:lnTo>
                      <a:lnTo>
                        <a:pt x="254" y="357"/>
                      </a:lnTo>
                      <a:lnTo>
                        <a:pt x="254" y="353"/>
                      </a:lnTo>
                      <a:lnTo>
                        <a:pt x="251" y="353"/>
                      </a:lnTo>
                      <a:lnTo>
                        <a:pt x="254" y="346"/>
                      </a:lnTo>
                      <a:lnTo>
                        <a:pt x="247" y="350"/>
                      </a:lnTo>
                      <a:lnTo>
                        <a:pt x="239" y="346"/>
                      </a:lnTo>
                      <a:lnTo>
                        <a:pt x="236" y="350"/>
                      </a:lnTo>
                      <a:lnTo>
                        <a:pt x="232" y="346"/>
                      </a:lnTo>
                      <a:lnTo>
                        <a:pt x="232" y="341"/>
                      </a:lnTo>
                      <a:lnTo>
                        <a:pt x="227" y="346"/>
                      </a:lnTo>
                      <a:lnTo>
                        <a:pt x="221" y="335"/>
                      </a:lnTo>
                      <a:lnTo>
                        <a:pt x="221" y="321"/>
                      </a:lnTo>
                      <a:lnTo>
                        <a:pt x="221" y="313"/>
                      </a:lnTo>
                      <a:lnTo>
                        <a:pt x="239" y="296"/>
                      </a:lnTo>
                      <a:lnTo>
                        <a:pt x="247" y="296"/>
                      </a:lnTo>
                      <a:lnTo>
                        <a:pt x="251" y="293"/>
                      </a:lnTo>
                      <a:lnTo>
                        <a:pt x="263" y="296"/>
                      </a:lnTo>
                      <a:lnTo>
                        <a:pt x="263" y="293"/>
                      </a:lnTo>
                      <a:lnTo>
                        <a:pt x="251" y="289"/>
                      </a:lnTo>
                      <a:lnTo>
                        <a:pt x="247" y="284"/>
                      </a:lnTo>
                      <a:lnTo>
                        <a:pt x="227" y="281"/>
                      </a:lnTo>
                      <a:lnTo>
                        <a:pt x="224" y="289"/>
                      </a:lnTo>
                      <a:lnTo>
                        <a:pt x="216" y="289"/>
                      </a:lnTo>
                      <a:lnTo>
                        <a:pt x="216" y="284"/>
                      </a:lnTo>
                      <a:lnTo>
                        <a:pt x="205" y="284"/>
                      </a:lnTo>
                      <a:lnTo>
                        <a:pt x="197" y="274"/>
                      </a:lnTo>
                      <a:lnTo>
                        <a:pt x="194" y="296"/>
                      </a:lnTo>
                      <a:lnTo>
                        <a:pt x="185" y="293"/>
                      </a:lnTo>
                      <a:lnTo>
                        <a:pt x="182" y="284"/>
                      </a:lnTo>
                      <a:lnTo>
                        <a:pt x="177" y="281"/>
                      </a:lnTo>
                      <a:lnTo>
                        <a:pt x="173" y="274"/>
                      </a:lnTo>
                      <a:lnTo>
                        <a:pt x="170" y="289"/>
                      </a:lnTo>
                      <a:lnTo>
                        <a:pt x="167" y="289"/>
                      </a:lnTo>
                      <a:lnTo>
                        <a:pt x="167" y="281"/>
                      </a:lnTo>
                      <a:lnTo>
                        <a:pt x="167" y="267"/>
                      </a:lnTo>
                      <a:lnTo>
                        <a:pt x="162" y="267"/>
                      </a:lnTo>
                      <a:lnTo>
                        <a:pt x="173" y="256"/>
                      </a:lnTo>
                      <a:lnTo>
                        <a:pt x="177" y="249"/>
                      </a:lnTo>
                      <a:lnTo>
                        <a:pt x="182" y="249"/>
                      </a:lnTo>
                      <a:lnTo>
                        <a:pt x="194" y="242"/>
                      </a:lnTo>
                      <a:lnTo>
                        <a:pt x="205" y="235"/>
                      </a:lnTo>
                      <a:lnTo>
                        <a:pt x="200" y="220"/>
                      </a:lnTo>
                      <a:lnTo>
                        <a:pt x="200" y="210"/>
                      </a:lnTo>
                      <a:lnTo>
                        <a:pt x="200" y="207"/>
                      </a:lnTo>
                      <a:lnTo>
                        <a:pt x="209" y="195"/>
                      </a:lnTo>
                      <a:lnTo>
                        <a:pt x="216" y="198"/>
                      </a:lnTo>
                      <a:lnTo>
                        <a:pt x="216" y="192"/>
                      </a:lnTo>
                      <a:lnTo>
                        <a:pt x="209" y="188"/>
                      </a:lnTo>
                      <a:lnTo>
                        <a:pt x="212" y="185"/>
                      </a:lnTo>
                      <a:lnTo>
                        <a:pt x="209" y="185"/>
                      </a:lnTo>
                      <a:lnTo>
                        <a:pt x="205" y="192"/>
                      </a:lnTo>
                      <a:lnTo>
                        <a:pt x="197" y="198"/>
                      </a:lnTo>
                      <a:lnTo>
                        <a:pt x="197" y="195"/>
                      </a:lnTo>
                      <a:lnTo>
                        <a:pt x="189" y="195"/>
                      </a:lnTo>
                      <a:lnTo>
                        <a:pt x="197" y="182"/>
                      </a:lnTo>
                      <a:lnTo>
                        <a:pt x="212" y="175"/>
                      </a:lnTo>
                      <a:lnTo>
                        <a:pt x="212" y="170"/>
                      </a:lnTo>
                      <a:lnTo>
                        <a:pt x="194" y="178"/>
                      </a:lnTo>
                      <a:lnTo>
                        <a:pt x="185" y="185"/>
                      </a:lnTo>
                      <a:lnTo>
                        <a:pt x="185" y="198"/>
                      </a:lnTo>
                      <a:lnTo>
                        <a:pt x="173" y="210"/>
                      </a:lnTo>
                      <a:lnTo>
                        <a:pt x="170" y="213"/>
                      </a:lnTo>
                      <a:lnTo>
                        <a:pt x="170" y="217"/>
                      </a:lnTo>
                      <a:lnTo>
                        <a:pt x="162" y="224"/>
                      </a:lnTo>
                      <a:lnTo>
                        <a:pt x="167" y="224"/>
                      </a:lnTo>
                      <a:lnTo>
                        <a:pt x="162" y="232"/>
                      </a:lnTo>
                      <a:lnTo>
                        <a:pt x="155" y="232"/>
                      </a:lnTo>
                      <a:lnTo>
                        <a:pt x="150" y="227"/>
                      </a:lnTo>
                      <a:lnTo>
                        <a:pt x="155" y="220"/>
                      </a:lnTo>
                      <a:lnTo>
                        <a:pt x="158" y="217"/>
                      </a:lnTo>
                      <a:lnTo>
                        <a:pt x="158" y="210"/>
                      </a:lnTo>
                      <a:lnTo>
                        <a:pt x="167" y="207"/>
                      </a:lnTo>
                      <a:lnTo>
                        <a:pt x="173" y="195"/>
                      </a:lnTo>
                      <a:lnTo>
                        <a:pt x="173" y="192"/>
                      </a:lnTo>
                      <a:lnTo>
                        <a:pt x="173" y="185"/>
                      </a:lnTo>
                      <a:lnTo>
                        <a:pt x="177" y="178"/>
                      </a:lnTo>
                      <a:lnTo>
                        <a:pt x="177" y="175"/>
                      </a:lnTo>
                      <a:lnTo>
                        <a:pt x="185" y="175"/>
                      </a:lnTo>
                      <a:lnTo>
                        <a:pt x="189" y="163"/>
                      </a:lnTo>
                      <a:lnTo>
                        <a:pt x="205" y="153"/>
                      </a:lnTo>
                      <a:lnTo>
                        <a:pt x="205" y="150"/>
                      </a:lnTo>
                      <a:lnTo>
                        <a:pt x="200" y="150"/>
                      </a:lnTo>
                      <a:lnTo>
                        <a:pt x="205" y="141"/>
                      </a:lnTo>
                      <a:lnTo>
                        <a:pt x="216" y="138"/>
                      </a:lnTo>
                      <a:lnTo>
                        <a:pt x="212" y="131"/>
                      </a:lnTo>
                      <a:lnTo>
                        <a:pt x="197" y="146"/>
                      </a:lnTo>
                      <a:lnTo>
                        <a:pt x="182" y="134"/>
                      </a:lnTo>
                      <a:lnTo>
                        <a:pt x="189" y="131"/>
                      </a:lnTo>
                      <a:lnTo>
                        <a:pt x="197" y="128"/>
                      </a:lnTo>
                      <a:lnTo>
                        <a:pt x="189" y="128"/>
                      </a:lnTo>
                      <a:lnTo>
                        <a:pt x="182" y="124"/>
                      </a:lnTo>
                      <a:lnTo>
                        <a:pt x="177" y="124"/>
                      </a:lnTo>
                      <a:lnTo>
                        <a:pt x="177" y="121"/>
                      </a:lnTo>
                      <a:lnTo>
                        <a:pt x="194" y="124"/>
                      </a:lnTo>
                      <a:lnTo>
                        <a:pt x="200" y="118"/>
                      </a:lnTo>
                      <a:lnTo>
                        <a:pt x="197" y="118"/>
                      </a:lnTo>
                      <a:lnTo>
                        <a:pt x="200" y="112"/>
                      </a:lnTo>
                      <a:lnTo>
                        <a:pt x="194" y="109"/>
                      </a:lnTo>
                      <a:lnTo>
                        <a:pt x="205" y="102"/>
                      </a:lnTo>
                      <a:lnTo>
                        <a:pt x="209" y="102"/>
                      </a:lnTo>
                      <a:lnTo>
                        <a:pt x="212" y="106"/>
                      </a:lnTo>
                      <a:lnTo>
                        <a:pt x="221" y="106"/>
                      </a:lnTo>
                      <a:lnTo>
                        <a:pt x="209" y="96"/>
                      </a:lnTo>
                      <a:lnTo>
                        <a:pt x="224" y="92"/>
                      </a:lnTo>
                      <a:lnTo>
                        <a:pt x="216" y="89"/>
                      </a:lnTo>
                      <a:lnTo>
                        <a:pt x="224" y="84"/>
                      </a:lnTo>
                      <a:lnTo>
                        <a:pt x="212" y="81"/>
                      </a:lnTo>
                      <a:lnTo>
                        <a:pt x="209" y="81"/>
                      </a:lnTo>
                      <a:lnTo>
                        <a:pt x="209" y="74"/>
                      </a:lnTo>
                      <a:lnTo>
                        <a:pt x="212" y="67"/>
                      </a:lnTo>
                      <a:lnTo>
                        <a:pt x="216" y="67"/>
                      </a:lnTo>
                      <a:lnTo>
                        <a:pt x="216" y="70"/>
                      </a:lnTo>
                      <a:lnTo>
                        <a:pt x="224" y="70"/>
                      </a:lnTo>
                      <a:lnTo>
                        <a:pt x="216" y="60"/>
                      </a:lnTo>
                      <a:lnTo>
                        <a:pt x="224" y="60"/>
                      </a:lnTo>
                      <a:lnTo>
                        <a:pt x="224" y="55"/>
                      </a:lnTo>
                      <a:lnTo>
                        <a:pt x="221" y="49"/>
                      </a:lnTo>
                      <a:lnTo>
                        <a:pt x="227" y="45"/>
                      </a:lnTo>
                      <a:lnTo>
                        <a:pt x="232" y="52"/>
                      </a:lnTo>
                      <a:lnTo>
                        <a:pt x="232" y="45"/>
                      </a:lnTo>
                      <a:lnTo>
                        <a:pt x="239" y="45"/>
                      </a:lnTo>
                      <a:lnTo>
                        <a:pt x="239" y="49"/>
                      </a:lnTo>
                      <a:lnTo>
                        <a:pt x="247" y="55"/>
                      </a:lnTo>
                      <a:lnTo>
                        <a:pt x="254" y="49"/>
                      </a:lnTo>
                      <a:lnTo>
                        <a:pt x="251" y="45"/>
                      </a:lnTo>
                      <a:lnTo>
                        <a:pt x="251" y="38"/>
                      </a:lnTo>
                      <a:lnTo>
                        <a:pt x="247" y="38"/>
                      </a:lnTo>
                      <a:lnTo>
                        <a:pt x="254" y="35"/>
                      </a:lnTo>
                      <a:lnTo>
                        <a:pt x="251" y="27"/>
                      </a:lnTo>
                      <a:lnTo>
                        <a:pt x="266" y="27"/>
                      </a:lnTo>
                      <a:lnTo>
                        <a:pt x="266" y="17"/>
                      </a:lnTo>
                      <a:lnTo>
                        <a:pt x="274" y="10"/>
                      </a:lnTo>
                      <a:lnTo>
                        <a:pt x="271" y="6"/>
                      </a:lnTo>
                      <a:lnTo>
                        <a:pt x="274" y="6"/>
                      </a:lnTo>
                      <a:lnTo>
                        <a:pt x="278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4" name="Group 356"/>
              <p:cNvGrpSpPr>
                <a:grpSpLocks/>
              </p:cNvGrpSpPr>
              <p:nvPr/>
            </p:nvGrpSpPr>
            <p:grpSpPr bwMode="auto">
              <a:xfrm>
                <a:off x="3312" y="5103"/>
                <a:ext cx="84" cy="60"/>
                <a:chOff x="1710" y="1876"/>
                <a:chExt cx="54" cy="42"/>
              </a:xfrm>
            </p:grpSpPr>
            <p:sp>
              <p:nvSpPr>
                <p:cNvPr id="24016" name="Freeform 358"/>
                <p:cNvSpPr>
                  <a:spLocks/>
                </p:cNvSpPr>
                <p:nvPr/>
              </p:nvSpPr>
              <p:spPr bwMode="auto">
                <a:xfrm>
                  <a:off x="1710" y="1876"/>
                  <a:ext cx="54" cy="42"/>
                </a:xfrm>
                <a:custGeom>
                  <a:avLst/>
                  <a:gdLst>
                    <a:gd name="T0" fmla="*/ 54 w 54"/>
                    <a:gd name="T1" fmla="*/ 10 h 42"/>
                    <a:gd name="T2" fmla="*/ 31 w 54"/>
                    <a:gd name="T3" fmla="*/ 28 h 42"/>
                    <a:gd name="T4" fmla="*/ 22 w 54"/>
                    <a:gd name="T5" fmla="*/ 32 h 42"/>
                    <a:gd name="T6" fmla="*/ 19 w 54"/>
                    <a:gd name="T7" fmla="*/ 25 h 42"/>
                    <a:gd name="T8" fmla="*/ 16 w 54"/>
                    <a:gd name="T9" fmla="*/ 25 h 42"/>
                    <a:gd name="T10" fmla="*/ 16 w 54"/>
                    <a:gd name="T11" fmla="*/ 35 h 42"/>
                    <a:gd name="T12" fmla="*/ 7 w 54"/>
                    <a:gd name="T13" fmla="*/ 35 h 42"/>
                    <a:gd name="T14" fmla="*/ 4 w 54"/>
                    <a:gd name="T15" fmla="*/ 38 h 42"/>
                    <a:gd name="T16" fmla="*/ 0 w 54"/>
                    <a:gd name="T17" fmla="*/ 42 h 42"/>
                    <a:gd name="T18" fmla="*/ 0 w 54"/>
                    <a:gd name="T19" fmla="*/ 35 h 42"/>
                    <a:gd name="T20" fmla="*/ 4 w 54"/>
                    <a:gd name="T21" fmla="*/ 32 h 42"/>
                    <a:gd name="T22" fmla="*/ 4 w 54"/>
                    <a:gd name="T23" fmla="*/ 25 h 42"/>
                    <a:gd name="T24" fmla="*/ 4 w 54"/>
                    <a:gd name="T25" fmla="*/ 22 h 42"/>
                    <a:gd name="T26" fmla="*/ 4 w 54"/>
                    <a:gd name="T27" fmla="*/ 13 h 42"/>
                    <a:gd name="T28" fmla="*/ 11 w 54"/>
                    <a:gd name="T29" fmla="*/ 6 h 42"/>
                    <a:gd name="T30" fmla="*/ 11 w 54"/>
                    <a:gd name="T31" fmla="*/ 13 h 42"/>
                    <a:gd name="T32" fmla="*/ 16 w 54"/>
                    <a:gd name="T33" fmla="*/ 13 h 42"/>
                    <a:gd name="T34" fmla="*/ 19 w 54"/>
                    <a:gd name="T35" fmla="*/ 10 h 42"/>
                    <a:gd name="T36" fmla="*/ 22 w 54"/>
                    <a:gd name="T37" fmla="*/ 10 h 42"/>
                    <a:gd name="T38" fmla="*/ 27 w 54"/>
                    <a:gd name="T39" fmla="*/ 6 h 42"/>
                    <a:gd name="T40" fmla="*/ 31 w 54"/>
                    <a:gd name="T41" fmla="*/ 3 h 42"/>
                    <a:gd name="T42" fmla="*/ 34 w 54"/>
                    <a:gd name="T43" fmla="*/ 3 h 42"/>
                    <a:gd name="T44" fmla="*/ 46 w 54"/>
                    <a:gd name="T45" fmla="*/ 3 h 42"/>
                    <a:gd name="T46" fmla="*/ 51 w 54"/>
                    <a:gd name="T47" fmla="*/ 0 h 42"/>
                    <a:gd name="T48" fmla="*/ 54 w 54"/>
                    <a:gd name="T49" fmla="*/ 10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54"/>
                    <a:gd name="T76" fmla="*/ 0 h 42"/>
                    <a:gd name="T77" fmla="*/ 54 w 54"/>
                    <a:gd name="T78" fmla="*/ 42 h 4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54" h="42">
                      <a:moveTo>
                        <a:pt x="54" y="10"/>
                      </a:moveTo>
                      <a:lnTo>
                        <a:pt x="31" y="28"/>
                      </a:lnTo>
                      <a:lnTo>
                        <a:pt x="22" y="32"/>
                      </a:lnTo>
                      <a:lnTo>
                        <a:pt x="19" y="25"/>
                      </a:lnTo>
                      <a:lnTo>
                        <a:pt x="16" y="25"/>
                      </a:lnTo>
                      <a:lnTo>
                        <a:pt x="16" y="35"/>
                      </a:lnTo>
                      <a:lnTo>
                        <a:pt x="7" y="35"/>
                      </a:lnTo>
                      <a:lnTo>
                        <a:pt x="4" y="38"/>
                      </a:lnTo>
                      <a:lnTo>
                        <a:pt x="0" y="42"/>
                      </a:lnTo>
                      <a:lnTo>
                        <a:pt x="0" y="35"/>
                      </a:lnTo>
                      <a:lnTo>
                        <a:pt x="4" y="32"/>
                      </a:lnTo>
                      <a:lnTo>
                        <a:pt x="4" y="25"/>
                      </a:lnTo>
                      <a:lnTo>
                        <a:pt x="4" y="22"/>
                      </a:lnTo>
                      <a:lnTo>
                        <a:pt x="4" y="13"/>
                      </a:lnTo>
                      <a:lnTo>
                        <a:pt x="11" y="6"/>
                      </a:lnTo>
                      <a:lnTo>
                        <a:pt x="11" y="13"/>
                      </a:lnTo>
                      <a:lnTo>
                        <a:pt x="16" y="13"/>
                      </a:lnTo>
                      <a:lnTo>
                        <a:pt x="19" y="10"/>
                      </a:lnTo>
                      <a:lnTo>
                        <a:pt x="22" y="10"/>
                      </a:lnTo>
                      <a:lnTo>
                        <a:pt x="27" y="6"/>
                      </a:lnTo>
                      <a:lnTo>
                        <a:pt x="31" y="3"/>
                      </a:lnTo>
                      <a:lnTo>
                        <a:pt x="34" y="3"/>
                      </a:lnTo>
                      <a:lnTo>
                        <a:pt x="46" y="3"/>
                      </a:lnTo>
                      <a:lnTo>
                        <a:pt x="51" y="0"/>
                      </a:lnTo>
                      <a:lnTo>
                        <a:pt x="54" y="1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17" name="Freeform 357"/>
                <p:cNvSpPr>
                  <a:spLocks/>
                </p:cNvSpPr>
                <p:nvPr/>
              </p:nvSpPr>
              <p:spPr bwMode="auto">
                <a:xfrm>
                  <a:off x="1710" y="1876"/>
                  <a:ext cx="54" cy="42"/>
                </a:xfrm>
                <a:custGeom>
                  <a:avLst/>
                  <a:gdLst>
                    <a:gd name="T0" fmla="*/ 54 w 54"/>
                    <a:gd name="T1" fmla="*/ 10 h 42"/>
                    <a:gd name="T2" fmla="*/ 31 w 54"/>
                    <a:gd name="T3" fmla="*/ 28 h 42"/>
                    <a:gd name="T4" fmla="*/ 22 w 54"/>
                    <a:gd name="T5" fmla="*/ 32 h 42"/>
                    <a:gd name="T6" fmla="*/ 19 w 54"/>
                    <a:gd name="T7" fmla="*/ 25 h 42"/>
                    <a:gd name="T8" fmla="*/ 16 w 54"/>
                    <a:gd name="T9" fmla="*/ 25 h 42"/>
                    <a:gd name="T10" fmla="*/ 16 w 54"/>
                    <a:gd name="T11" fmla="*/ 35 h 42"/>
                    <a:gd name="T12" fmla="*/ 7 w 54"/>
                    <a:gd name="T13" fmla="*/ 35 h 42"/>
                    <a:gd name="T14" fmla="*/ 4 w 54"/>
                    <a:gd name="T15" fmla="*/ 38 h 42"/>
                    <a:gd name="T16" fmla="*/ 0 w 54"/>
                    <a:gd name="T17" fmla="*/ 42 h 42"/>
                    <a:gd name="T18" fmla="*/ 0 w 54"/>
                    <a:gd name="T19" fmla="*/ 35 h 42"/>
                    <a:gd name="T20" fmla="*/ 4 w 54"/>
                    <a:gd name="T21" fmla="*/ 32 h 42"/>
                    <a:gd name="T22" fmla="*/ 4 w 54"/>
                    <a:gd name="T23" fmla="*/ 25 h 42"/>
                    <a:gd name="T24" fmla="*/ 4 w 54"/>
                    <a:gd name="T25" fmla="*/ 22 h 42"/>
                    <a:gd name="T26" fmla="*/ 4 w 54"/>
                    <a:gd name="T27" fmla="*/ 13 h 42"/>
                    <a:gd name="T28" fmla="*/ 11 w 54"/>
                    <a:gd name="T29" fmla="*/ 6 h 42"/>
                    <a:gd name="T30" fmla="*/ 11 w 54"/>
                    <a:gd name="T31" fmla="*/ 13 h 42"/>
                    <a:gd name="T32" fmla="*/ 16 w 54"/>
                    <a:gd name="T33" fmla="*/ 13 h 42"/>
                    <a:gd name="T34" fmla="*/ 19 w 54"/>
                    <a:gd name="T35" fmla="*/ 10 h 42"/>
                    <a:gd name="T36" fmla="*/ 22 w 54"/>
                    <a:gd name="T37" fmla="*/ 10 h 42"/>
                    <a:gd name="T38" fmla="*/ 27 w 54"/>
                    <a:gd name="T39" fmla="*/ 6 h 42"/>
                    <a:gd name="T40" fmla="*/ 31 w 54"/>
                    <a:gd name="T41" fmla="*/ 3 h 42"/>
                    <a:gd name="T42" fmla="*/ 34 w 54"/>
                    <a:gd name="T43" fmla="*/ 3 h 42"/>
                    <a:gd name="T44" fmla="*/ 46 w 54"/>
                    <a:gd name="T45" fmla="*/ 3 h 42"/>
                    <a:gd name="T46" fmla="*/ 51 w 54"/>
                    <a:gd name="T47" fmla="*/ 0 h 42"/>
                    <a:gd name="T48" fmla="*/ 54 w 54"/>
                    <a:gd name="T49" fmla="*/ 10 h 4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54"/>
                    <a:gd name="T76" fmla="*/ 0 h 42"/>
                    <a:gd name="T77" fmla="*/ 54 w 54"/>
                    <a:gd name="T78" fmla="*/ 42 h 4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54" h="42">
                      <a:moveTo>
                        <a:pt x="54" y="10"/>
                      </a:moveTo>
                      <a:lnTo>
                        <a:pt x="31" y="28"/>
                      </a:lnTo>
                      <a:lnTo>
                        <a:pt x="22" y="32"/>
                      </a:lnTo>
                      <a:lnTo>
                        <a:pt x="19" y="25"/>
                      </a:lnTo>
                      <a:lnTo>
                        <a:pt x="16" y="25"/>
                      </a:lnTo>
                      <a:lnTo>
                        <a:pt x="16" y="35"/>
                      </a:lnTo>
                      <a:lnTo>
                        <a:pt x="7" y="35"/>
                      </a:lnTo>
                      <a:lnTo>
                        <a:pt x="4" y="38"/>
                      </a:lnTo>
                      <a:lnTo>
                        <a:pt x="0" y="42"/>
                      </a:lnTo>
                      <a:lnTo>
                        <a:pt x="0" y="35"/>
                      </a:lnTo>
                      <a:lnTo>
                        <a:pt x="4" y="32"/>
                      </a:lnTo>
                      <a:lnTo>
                        <a:pt x="4" y="25"/>
                      </a:lnTo>
                      <a:lnTo>
                        <a:pt x="4" y="22"/>
                      </a:lnTo>
                      <a:lnTo>
                        <a:pt x="4" y="13"/>
                      </a:lnTo>
                      <a:lnTo>
                        <a:pt x="11" y="6"/>
                      </a:lnTo>
                      <a:lnTo>
                        <a:pt x="11" y="13"/>
                      </a:lnTo>
                      <a:lnTo>
                        <a:pt x="16" y="13"/>
                      </a:lnTo>
                      <a:lnTo>
                        <a:pt x="19" y="10"/>
                      </a:lnTo>
                      <a:lnTo>
                        <a:pt x="22" y="10"/>
                      </a:lnTo>
                      <a:lnTo>
                        <a:pt x="27" y="6"/>
                      </a:lnTo>
                      <a:lnTo>
                        <a:pt x="31" y="3"/>
                      </a:lnTo>
                      <a:lnTo>
                        <a:pt x="34" y="3"/>
                      </a:lnTo>
                      <a:lnTo>
                        <a:pt x="46" y="3"/>
                      </a:lnTo>
                      <a:lnTo>
                        <a:pt x="51" y="0"/>
                      </a:lnTo>
                      <a:lnTo>
                        <a:pt x="54" y="1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5" name="Group 353"/>
              <p:cNvGrpSpPr>
                <a:grpSpLocks/>
              </p:cNvGrpSpPr>
              <p:nvPr/>
            </p:nvGrpSpPr>
            <p:grpSpPr bwMode="auto">
              <a:xfrm>
                <a:off x="3594" y="5091"/>
                <a:ext cx="34" cy="35"/>
                <a:chOff x="1892" y="1869"/>
                <a:chExt cx="22" cy="23"/>
              </a:xfrm>
            </p:grpSpPr>
            <p:sp>
              <p:nvSpPr>
                <p:cNvPr id="24014" name="Freeform 355"/>
                <p:cNvSpPr>
                  <a:spLocks/>
                </p:cNvSpPr>
                <p:nvPr/>
              </p:nvSpPr>
              <p:spPr bwMode="auto">
                <a:xfrm>
                  <a:off x="1892" y="1869"/>
                  <a:ext cx="22" cy="23"/>
                </a:xfrm>
                <a:custGeom>
                  <a:avLst/>
                  <a:gdLst>
                    <a:gd name="T0" fmla="*/ 4 w 22"/>
                    <a:gd name="T1" fmla="*/ 0 h 23"/>
                    <a:gd name="T2" fmla="*/ 7 w 22"/>
                    <a:gd name="T3" fmla="*/ 3 h 23"/>
                    <a:gd name="T4" fmla="*/ 7 w 22"/>
                    <a:gd name="T5" fmla="*/ 10 h 23"/>
                    <a:gd name="T6" fmla="*/ 15 w 22"/>
                    <a:gd name="T7" fmla="*/ 17 h 23"/>
                    <a:gd name="T8" fmla="*/ 19 w 22"/>
                    <a:gd name="T9" fmla="*/ 20 h 23"/>
                    <a:gd name="T10" fmla="*/ 22 w 22"/>
                    <a:gd name="T11" fmla="*/ 23 h 23"/>
                    <a:gd name="T12" fmla="*/ 15 w 22"/>
                    <a:gd name="T13" fmla="*/ 23 h 23"/>
                    <a:gd name="T14" fmla="*/ 15 w 22"/>
                    <a:gd name="T15" fmla="*/ 20 h 23"/>
                    <a:gd name="T16" fmla="*/ 4 w 22"/>
                    <a:gd name="T17" fmla="*/ 17 h 23"/>
                    <a:gd name="T18" fmla="*/ 7 w 22"/>
                    <a:gd name="T19" fmla="*/ 10 h 23"/>
                    <a:gd name="T20" fmla="*/ 4 w 22"/>
                    <a:gd name="T21" fmla="*/ 10 h 23"/>
                    <a:gd name="T22" fmla="*/ 4 w 22"/>
                    <a:gd name="T23" fmla="*/ 7 h 23"/>
                    <a:gd name="T24" fmla="*/ 0 w 22"/>
                    <a:gd name="T25" fmla="*/ 13 h 23"/>
                    <a:gd name="T26" fmla="*/ 4 w 22"/>
                    <a:gd name="T27" fmla="*/ 0 h 2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2"/>
                    <a:gd name="T43" fmla="*/ 0 h 23"/>
                    <a:gd name="T44" fmla="*/ 22 w 22"/>
                    <a:gd name="T45" fmla="*/ 23 h 2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2" h="23">
                      <a:moveTo>
                        <a:pt x="4" y="0"/>
                      </a:moveTo>
                      <a:lnTo>
                        <a:pt x="7" y="3"/>
                      </a:lnTo>
                      <a:lnTo>
                        <a:pt x="7" y="10"/>
                      </a:lnTo>
                      <a:lnTo>
                        <a:pt x="15" y="17"/>
                      </a:lnTo>
                      <a:lnTo>
                        <a:pt x="19" y="20"/>
                      </a:lnTo>
                      <a:lnTo>
                        <a:pt x="22" y="23"/>
                      </a:lnTo>
                      <a:lnTo>
                        <a:pt x="15" y="23"/>
                      </a:lnTo>
                      <a:lnTo>
                        <a:pt x="15" y="20"/>
                      </a:lnTo>
                      <a:lnTo>
                        <a:pt x="4" y="17"/>
                      </a:lnTo>
                      <a:lnTo>
                        <a:pt x="7" y="10"/>
                      </a:lnTo>
                      <a:lnTo>
                        <a:pt x="4" y="10"/>
                      </a:lnTo>
                      <a:lnTo>
                        <a:pt x="4" y="7"/>
                      </a:lnTo>
                      <a:lnTo>
                        <a:pt x="0" y="1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15" name="Freeform 354"/>
                <p:cNvSpPr>
                  <a:spLocks/>
                </p:cNvSpPr>
                <p:nvPr/>
              </p:nvSpPr>
              <p:spPr bwMode="auto">
                <a:xfrm>
                  <a:off x="1892" y="1869"/>
                  <a:ext cx="22" cy="23"/>
                </a:xfrm>
                <a:custGeom>
                  <a:avLst/>
                  <a:gdLst>
                    <a:gd name="T0" fmla="*/ 4 w 22"/>
                    <a:gd name="T1" fmla="*/ 0 h 23"/>
                    <a:gd name="T2" fmla="*/ 7 w 22"/>
                    <a:gd name="T3" fmla="*/ 3 h 23"/>
                    <a:gd name="T4" fmla="*/ 7 w 22"/>
                    <a:gd name="T5" fmla="*/ 10 h 23"/>
                    <a:gd name="T6" fmla="*/ 15 w 22"/>
                    <a:gd name="T7" fmla="*/ 17 h 23"/>
                    <a:gd name="T8" fmla="*/ 19 w 22"/>
                    <a:gd name="T9" fmla="*/ 20 h 23"/>
                    <a:gd name="T10" fmla="*/ 22 w 22"/>
                    <a:gd name="T11" fmla="*/ 23 h 23"/>
                    <a:gd name="T12" fmla="*/ 15 w 22"/>
                    <a:gd name="T13" fmla="*/ 23 h 23"/>
                    <a:gd name="T14" fmla="*/ 15 w 22"/>
                    <a:gd name="T15" fmla="*/ 20 h 23"/>
                    <a:gd name="T16" fmla="*/ 4 w 22"/>
                    <a:gd name="T17" fmla="*/ 17 h 23"/>
                    <a:gd name="T18" fmla="*/ 7 w 22"/>
                    <a:gd name="T19" fmla="*/ 10 h 23"/>
                    <a:gd name="T20" fmla="*/ 4 w 22"/>
                    <a:gd name="T21" fmla="*/ 10 h 23"/>
                    <a:gd name="T22" fmla="*/ 4 w 22"/>
                    <a:gd name="T23" fmla="*/ 7 h 23"/>
                    <a:gd name="T24" fmla="*/ 0 w 22"/>
                    <a:gd name="T25" fmla="*/ 13 h 23"/>
                    <a:gd name="T26" fmla="*/ 4 w 22"/>
                    <a:gd name="T27" fmla="*/ 0 h 2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2"/>
                    <a:gd name="T43" fmla="*/ 0 h 23"/>
                    <a:gd name="T44" fmla="*/ 22 w 22"/>
                    <a:gd name="T45" fmla="*/ 23 h 2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2" h="23">
                      <a:moveTo>
                        <a:pt x="4" y="0"/>
                      </a:moveTo>
                      <a:lnTo>
                        <a:pt x="7" y="3"/>
                      </a:lnTo>
                      <a:lnTo>
                        <a:pt x="7" y="10"/>
                      </a:lnTo>
                      <a:lnTo>
                        <a:pt x="15" y="17"/>
                      </a:lnTo>
                      <a:lnTo>
                        <a:pt x="19" y="20"/>
                      </a:lnTo>
                      <a:lnTo>
                        <a:pt x="22" y="23"/>
                      </a:lnTo>
                      <a:lnTo>
                        <a:pt x="15" y="23"/>
                      </a:lnTo>
                      <a:lnTo>
                        <a:pt x="15" y="20"/>
                      </a:lnTo>
                      <a:lnTo>
                        <a:pt x="4" y="17"/>
                      </a:lnTo>
                      <a:lnTo>
                        <a:pt x="7" y="10"/>
                      </a:lnTo>
                      <a:lnTo>
                        <a:pt x="4" y="10"/>
                      </a:lnTo>
                      <a:lnTo>
                        <a:pt x="4" y="7"/>
                      </a:lnTo>
                      <a:lnTo>
                        <a:pt x="0" y="1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6" name="Group 350"/>
              <p:cNvGrpSpPr>
                <a:grpSpLocks/>
              </p:cNvGrpSpPr>
              <p:nvPr/>
            </p:nvGrpSpPr>
            <p:grpSpPr bwMode="auto">
              <a:xfrm>
                <a:off x="3055" y="5429"/>
                <a:ext cx="203" cy="146"/>
                <a:chOff x="1544" y="2101"/>
                <a:chExt cx="131" cy="100"/>
              </a:xfrm>
            </p:grpSpPr>
            <p:sp>
              <p:nvSpPr>
                <p:cNvPr id="24012" name="Freeform 352"/>
                <p:cNvSpPr>
                  <a:spLocks/>
                </p:cNvSpPr>
                <p:nvPr/>
              </p:nvSpPr>
              <p:spPr bwMode="auto">
                <a:xfrm>
                  <a:off x="1544" y="2101"/>
                  <a:ext cx="131" cy="100"/>
                </a:xfrm>
                <a:custGeom>
                  <a:avLst/>
                  <a:gdLst>
                    <a:gd name="T0" fmla="*/ 65 w 131"/>
                    <a:gd name="T1" fmla="*/ 4 h 100"/>
                    <a:gd name="T2" fmla="*/ 77 w 131"/>
                    <a:gd name="T3" fmla="*/ 4 h 100"/>
                    <a:gd name="T4" fmla="*/ 84 w 131"/>
                    <a:gd name="T5" fmla="*/ 0 h 100"/>
                    <a:gd name="T6" fmla="*/ 92 w 131"/>
                    <a:gd name="T7" fmla="*/ 4 h 100"/>
                    <a:gd name="T8" fmla="*/ 113 w 131"/>
                    <a:gd name="T9" fmla="*/ 4 h 100"/>
                    <a:gd name="T10" fmla="*/ 123 w 131"/>
                    <a:gd name="T11" fmla="*/ 7 h 100"/>
                    <a:gd name="T12" fmla="*/ 123 w 131"/>
                    <a:gd name="T13" fmla="*/ 29 h 100"/>
                    <a:gd name="T14" fmla="*/ 123 w 131"/>
                    <a:gd name="T15" fmla="*/ 36 h 100"/>
                    <a:gd name="T16" fmla="*/ 131 w 131"/>
                    <a:gd name="T17" fmla="*/ 51 h 100"/>
                    <a:gd name="T18" fmla="*/ 119 w 131"/>
                    <a:gd name="T19" fmla="*/ 54 h 100"/>
                    <a:gd name="T20" fmla="*/ 119 w 131"/>
                    <a:gd name="T21" fmla="*/ 57 h 100"/>
                    <a:gd name="T22" fmla="*/ 131 w 131"/>
                    <a:gd name="T23" fmla="*/ 57 h 100"/>
                    <a:gd name="T24" fmla="*/ 128 w 131"/>
                    <a:gd name="T25" fmla="*/ 68 h 100"/>
                    <a:gd name="T26" fmla="*/ 128 w 131"/>
                    <a:gd name="T27" fmla="*/ 76 h 100"/>
                    <a:gd name="T28" fmla="*/ 123 w 131"/>
                    <a:gd name="T29" fmla="*/ 71 h 100"/>
                    <a:gd name="T30" fmla="*/ 123 w 131"/>
                    <a:gd name="T31" fmla="*/ 64 h 100"/>
                    <a:gd name="T32" fmla="*/ 116 w 131"/>
                    <a:gd name="T33" fmla="*/ 68 h 100"/>
                    <a:gd name="T34" fmla="*/ 116 w 131"/>
                    <a:gd name="T35" fmla="*/ 79 h 100"/>
                    <a:gd name="T36" fmla="*/ 116 w 131"/>
                    <a:gd name="T37" fmla="*/ 83 h 100"/>
                    <a:gd name="T38" fmla="*/ 108 w 131"/>
                    <a:gd name="T39" fmla="*/ 86 h 100"/>
                    <a:gd name="T40" fmla="*/ 104 w 131"/>
                    <a:gd name="T41" fmla="*/ 86 h 100"/>
                    <a:gd name="T42" fmla="*/ 89 w 131"/>
                    <a:gd name="T43" fmla="*/ 96 h 100"/>
                    <a:gd name="T44" fmla="*/ 74 w 131"/>
                    <a:gd name="T45" fmla="*/ 100 h 100"/>
                    <a:gd name="T46" fmla="*/ 57 w 131"/>
                    <a:gd name="T47" fmla="*/ 96 h 100"/>
                    <a:gd name="T48" fmla="*/ 62 w 131"/>
                    <a:gd name="T49" fmla="*/ 89 h 100"/>
                    <a:gd name="T50" fmla="*/ 62 w 131"/>
                    <a:gd name="T51" fmla="*/ 83 h 100"/>
                    <a:gd name="T52" fmla="*/ 57 w 131"/>
                    <a:gd name="T53" fmla="*/ 79 h 100"/>
                    <a:gd name="T54" fmla="*/ 57 w 131"/>
                    <a:gd name="T55" fmla="*/ 68 h 100"/>
                    <a:gd name="T56" fmla="*/ 50 w 131"/>
                    <a:gd name="T57" fmla="*/ 57 h 100"/>
                    <a:gd name="T58" fmla="*/ 35 w 131"/>
                    <a:gd name="T59" fmla="*/ 68 h 100"/>
                    <a:gd name="T60" fmla="*/ 35 w 131"/>
                    <a:gd name="T61" fmla="*/ 76 h 100"/>
                    <a:gd name="T62" fmla="*/ 30 w 131"/>
                    <a:gd name="T63" fmla="*/ 76 h 100"/>
                    <a:gd name="T64" fmla="*/ 27 w 131"/>
                    <a:gd name="T65" fmla="*/ 71 h 100"/>
                    <a:gd name="T66" fmla="*/ 15 w 131"/>
                    <a:gd name="T67" fmla="*/ 71 h 100"/>
                    <a:gd name="T68" fmla="*/ 15 w 131"/>
                    <a:gd name="T69" fmla="*/ 64 h 100"/>
                    <a:gd name="T70" fmla="*/ 8 w 131"/>
                    <a:gd name="T71" fmla="*/ 64 h 100"/>
                    <a:gd name="T72" fmla="*/ 8 w 131"/>
                    <a:gd name="T73" fmla="*/ 54 h 100"/>
                    <a:gd name="T74" fmla="*/ 3 w 131"/>
                    <a:gd name="T75" fmla="*/ 51 h 100"/>
                    <a:gd name="T76" fmla="*/ 0 w 131"/>
                    <a:gd name="T77" fmla="*/ 36 h 100"/>
                    <a:gd name="T78" fmla="*/ 8 w 131"/>
                    <a:gd name="T79" fmla="*/ 32 h 100"/>
                    <a:gd name="T80" fmla="*/ 15 w 131"/>
                    <a:gd name="T81" fmla="*/ 36 h 100"/>
                    <a:gd name="T82" fmla="*/ 27 w 131"/>
                    <a:gd name="T83" fmla="*/ 32 h 100"/>
                    <a:gd name="T84" fmla="*/ 18 w 131"/>
                    <a:gd name="T85" fmla="*/ 25 h 100"/>
                    <a:gd name="T86" fmla="*/ 23 w 131"/>
                    <a:gd name="T87" fmla="*/ 25 h 100"/>
                    <a:gd name="T88" fmla="*/ 27 w 131"/>
                    <a:gd name="T89" fmla="*/ 25 h 100"/>
                    <a:gd name="T90" fmla="*/ 39 w 131"/>
                    <a:gd name="T91" fmla="*/ 25 h 100"/>
                    <a:gd name="T92" fmla="*/ 42 w 131"/>
                    <a:gd name="T93" fmla="*/ 22 h 100"/>
                    <a:gd name="T94" fmla="*/ 47 w 131"/>
                    <a:gd name="T95" fmla="*/ 19 h 100"/>
                    <a:gd name="T96" fmla="*/ 54 w 131"/>
                    <a:gd name="T97" fmla="*/ 10 h 100"/>
                    <a:gd name="T98" fmla="*/ 54 w 131"/>
                    <a:gd name="T99" fmla="*/ 7 h 100"/>
                    <a:gd name="T100" fmla="*/ 65 w 131"/>
                    <a:gd name="T101" fmla="*/ 4 h 10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31"/>
                    <a:gd name="T154" fmla="*/ 0 h 100"/>
                    <a:gd name="T155" fmla="*/ 131 w 131"/>
                    <a:gd name="T156" fmla="*/ 100 h 100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31" h="100">
                      <a:moveTo>
                        <a:pt x="65" y="4"/>
                      </a:moveTo>
                      <a:lnTo>
                        <a:pt x="77" y="4"/>
                      </a:lnTo>
                      <a:lnTo>
                        <a:pt x="84" y="0"/>
                      </a:lnTo>
                      <a:lnTo>
                        <a:pt x="92" y="4"/>
                      </a:lnTo>
                      <a:lnTo>
                        <a:pt x="113" y="4"/>
                      </a:lnTo>
                      <a:lnTo>
                        <a:pt x="123" y="7"/>
                      </a:lnTo>
                      <a:lnTo>
                        <a:pt x="123" y="29"/>
                      </a:lnTo>
                      <a:lnTo>
                        <a:pt x="123" y="36"/>
                      </a:lnTo>
                      <a:lnTo>
                        <a:pt x="131" y="51"/>
                      </a:lnTo>
                      <a:lnTo>
                        <a:pt x="119" y="54"/>
                      </a:lnTo>
                      <a:lnTo>
                        <a:pt x="119" y="57"/>
                      </a:lnTo>
                      <a:lnTo>
                        <a:pt x="131" y="57"/>
                      </a:lnTo>
                      <a:lnTo>
                        <a:pt x="128" y="68"/>
                      </a:lnTo>
                      <a:lnTo>
                        <a:pt x="128" y="76"/>
                      </a:lnTo>
                      <a:lnTo>
                        <a:pt x="123" y="71"/>
                      </a:lnTo>
                      <a:lnTo>
                        <a:pt x="123" y="64"/>
                      </a:lnTo>
                      <a:lnTo>
                        <a:pt x="116" y="68"/>
                      </a:lnTo>
                      <a:lnTo>
                        <a:pt x="116" y="79"/>
                      </a:lnTo>
                      <a:lnTo>
                        <a:pt x="116" y="83"/>
                      </a:lnTo>
                      <a:lnTo>
                        <a:pt x="108" y="86"/>
                      </a:lnTo>
                      <a:lnTo>
                        <a:pt x="104" y="86"/>
                      </a:lnTo>
                      <a:lnTo>
                        <a:pt x="89" y="96"/>
                      </a:lnTo>
                      <a:lnTo>
                        <a:pt x="74" y="100"/>
                      </a:lnTo>
                      <a:lnTo>
                        <a:pt x="57" y="96"/>
                      </a:lnTo>
                      <a:lnTo>
                        <a:pt x="62" y="89"/>
                      </a:lnTo>
                      <a:lnTo>
                        <a:pt x="62" y="83"/>
                      </a:lnTo>
                      <a:lnTo>
                        <a:pt x="57" y="79"/>
                      </a:lnTo>
                      <a:lnTo>
                        <a:pt x="57" y="68"/>
                      </a:lnTo>
                      <a:lnTo>
                        <a:pt x="50" y="57"/>
                      </a:lnTo>
                      <a:lnTo>
                        <a:pt x="35" y="68"/>
                      </a:lnTo>
                      <a:lnTo>
                        <a:pt x="35" y="76"/>
                      </a:lnTo>
                      <a:lnTo>
                        <a:pt x="30" y="76"/>
                      </a:lnTo>
                      <a:lnTo>
                        <a:pt x="27" y="71"/>
                      </a:lnTo>
                      <a:lnTo>
                        <a:pt x="15" y="71"/>
                      </a:lnTo>
                      <a:lnTo>
                        <a:pt x="15" y="64"/>
                      </a:lnTo>
                      <a:lnTo>
                        <a:pt x="8" y="64"/>
                      </a:lnTo>
                      <a:lnTo>
                        <a:pt x="8" y="54"/>
                      </a:lnTo>
                      <a:lnTo>
                        <a:pt x="3" y="51"/>
                      </a:lnTo>
                      <a:lnTo>
                        <a:pt x="0" y="36"/>
                      </a:lnTo>
                      <a:lnTo>
                        <a:pt x="8" y="32"/>
                      </a:lnTo>
                      <a:lnTo>
                        <a:pt x="15" y="36"/>
                      </a:lnTo>
                      <a:lnTo>
                        <a:pt x="27" y="32"/>
                      </a:lnTo>
                      <a:lnTo>
                        <a:pt x="18" y="25"/>
                      </a:lnTo>
                      <a:lnTo>
                        <a:pt x="23" y="25"/>
                      </a:lnTo>
                      <a:lnTo>
                        <a:pt x="27" y="25"/>
                      </a:lnTo>
                      <a:lnTo>
                        <a:pt x="39" y="25"/>
                      </a:lnTo>
                      <a:lnTo>
                        <a:pt x="42" y="22"/>
                      </a:lnTo>
                      <a:lnTo>
                        <a:pt x="47" y="19"/>
                      </a:lnTo>
                      <a:lnTo>
                        <a:pt x="54" y="10"/>
                      </a:lnTo>
                      <a:lnTo>
                        <a:pt x="54" y="7"/>
                      </a:lnTo>
                      <a:lnTo>
                        <a:pt x="65" y="4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13" name="Freeform 351"/>
                <p:cNvSpPr>
                  <a:spLocks/>
                </p:cNvSpPr>
                <p:nvPr/>
              </p:nvSpPr>
              <p:spPr bwMode="auto">
                <a:xfrm>
                  <a:off x="1544" y="2101"/>
                  <a:ext cx="131" cy="100"/>
                </a:xfrm>
                <a:custGeom>
                  <a:avLst/>
                  <a:gdLst>
                    <a:gd name="T0" fmla="*/ 65 w 131"/>
                    <a:gd name="T1" fmla="*/ 4 h 100"/>
                    <a:gd name="T2" fmla="*/ 77 w 131"/>
                    <a:gd name="T3" fmla="*/ 4 h 100"/>
                    <a:gd name="T4" fmla="*/ 84 w 131"/>
                    <a:gd name="T5" fmla="*/ 0 h 100"/>
                    <a:gd name="T6" fmla="*/ 92 w 131"/>
                    <a:gd name="T7" fmla="*/ 4 h 100"/>
                    <a:gd name="T8" fmla="*/ 113 w 131"/>
                    <a:gd name="T9" fmla="*/ 4 h 100"/>
                    <a:gd name="T10" fmla="*/ 123 w 131"/>
                    <a:gd name="T11" fmla="*/ 7 h 100"/>
                    <a:gd name="T12" fmla="*/ 123 w 131"/>
                    <a:gd name="T13" fmla="*/ 29 h 100"/>
                    <a:gd name="T14" fmla="*/ 123 w 131"/>
                    <a:gd name="T15" fmla="*/ 36 h 100"/>
                    <a:gd name="T16" fmla="*/ 131 w 131"/>
                    <a:gd name="T17" fmla="*/ 51 h 100"/>
                    <a:gd name="T18" fmla="*/ 119 w 131"/>
                    <a:gd name="T19" fmla="*/ 54 h 100"/>
                    <a:gd name="T20" fmla="*/ 119 w 131"/>
                    <a:gd name="T21" fmla="*/ 57 h 100"/>
                    <a:gd name="T22" fmla="*/ 131 w 131"/>
                    <a:gd name="T23" fmla="*/ 57 h 100"/>
                    <a:gd name="T24" fmla="*/ 128 w 131"/>
                    <a:gd name="T25" fmla="*/ 68 h 100"/>
                    <a:gd name="T26" fmla="*/ 128 w 131"/>
                    <a:gd name="T27" fmla="*/ 76 h 100"/>
                    <a:gd name="T28" fmla="*/ 123 w 131"/>
                    <a:gd name="T29" fmla="*/ 71 h 100"/>
                    <a:gd name="T30" fmla="*/ 123 w 131"/>
                    <a:gd name="T31" fmla="*/ 64 h 100"/>
                    <a:gd name="T32" fmla="*/ 116 w 131"/>
                    <a:gd name="T33" fmla="*/ 68 h 100"/>
                    <a:gd name="T34" fmla="*/ 116 w 131"/>
                    <a:gd name="T35" fmla="*/ 79 h 100"/>
                    <a:gd name="T36" fmla="*/ 116 w 131"/>
                    <a:gd name="T37" fmla="*/ 83 h 100"/>
                    <a:gd name="T38" fmla="*/ 108 w 131"/>
                    <a:gd name="T39" fmla="*/ 86 h 100"/>
                    <a:gd name="T40" fmla="*/ 104 w 131"/>
                    <a:gd name="T41" fmla="*/ 86 h 100"/>
                    <a:gd name="T42" fmla="*/ 89 w 131"/>
                    <a:gd name="T43" fmla="*/ 96 h 100"/>
                    <a:gd name="T44" fmla="*/ 74 w 131"/>
                    <a:gd name="T45" fmla="*/ 100 h 100"/>
                    <a:gd name="T46" fmla="*/ 57 w 131"/>
                    <a:gd name="T47" fmla="*/ 96 h 100"/>
                    <a:gd name="T48" fmla="*/ 62 w 131"/>
                    <a:gd name="T49" fmla="*/ 89 h 100"/>
                    <a:gd name="T50" fmla="*/ 62 w 131"/>
                    <a:gd name="T51" fmla="*/ 83 h 100"/>
                    <a:gd name="T52" fmla="*/ 57 w 131"/>
                    <a:gd name="T53" fmla="*/ 79 h 100"/>
                    <a:gd name="T54" fmla="*/ 57 w 131"/>
                    <a:gd name="T55" fmla="*/ 68 h 100"/>
                    <a:gd name="T56" fmla="*/ 50 w 131"/>
                    <a:gd name="T57" fmla="*/ 57 h 100"/>
                    <a:gd name="T58" fmla="*/ 35 w 131"/>
                    <a:gd name="T59" fmla="*/ 68 h 100"/>
                    <a:gd name="T60" fmla="*/ 35 w 131"/>
                    <a:gd name="T61" fmla="*/ 76 h 100"/>
                    <a:gd name="T62" fmla="*/ 30 w 131"/>
                    <a:gd name="T63" fmla="*/ 76 h 100"/>
                    <a:gd name="T64" fmla="*/ 27 w 131"/>
                    <a:gd name="T65" fmla="*/ 71 h 100"/>
                    <a:gd name="T66" fmla="*/ 15 w 131"/>
                    <a:gd name="T67" fmla="*/ 71 h 100"/>
                    <a:gd name="T68" fmla="*/ 15 w 131"/>
                    <a:gd name="T69" fmla="*/ 64 h 100"/>
                    <a:gd name="T70" fmla="*/ 8 w 131"/>
                    <a:gd name="T71" fmla="*/ 64 h 100"/>
                    <a:gd name="T72" fmla="*/ 8 w 131"/>
                    <a:gd name="T73" fmla="*/ 54 h 100"/>
                    <a:gd name="T74" fmla="*/ 3 w 131"/>
                    <a:gd name="T75" fmla="*/ 51 h 100"/>
                    <a:gd name="T76" fmla="*/ 0 w 131"/>
                    <a:gd name="T77" fmla="*/ 36 h 100"/>
                    <a:gd name="T78" fmla="*/ 8 w 131"/>
                    <a:gd name="T79" fmla="*/ 32 h 100"/>
                    <a:gd name="T80" fmla="*/ 15 w 131"/>
                    <a:gd name="T81" fmla="*/ 36 h 100"/>
                    <a:gd name="T82" fmla="*/ 27 w 131"/>
                    <a:gd name="T83" fmla="*/ 32 h 100"/>
                    <a:gd name="T84" fmla="*/ 18 w 131"/>
                    <a:gd name="T85" fmla="*/ 25 h 100"/>
                    <a:gd name="T86" fmla="*/ 23 w 131"/>
                    <a:gd name="T87" fmla="*/ 25 h 100"/>
                    <a:gd name="T88" fmla="*/ 27 w 131"/>
                    <a:gd name="T89" fmla="*/ 25 h 100"/>
                    <a:gd name="T90" fmla="*/ 39 w 131"/>
                    <a:gd name="T91" fmla="*/ 25 h 100"/>
                    <a:gd name="T92" fmla="*/ 42 w 131"/>
                    <a:gd name="T93" fmla="*/ 22 h 100"/>
                    <a:gd name="T94" fmla="*/ 47 w 131"/>
                    <a:gd name="T95" fmla="*/ 19 h 100"/>
                    <a:gd name="T96" fmla="*/ 54 w 131"/>
                    <a:gd name="T97" fmla="*/ 10 h 100"/>
                    <a:gd name="T98" fmla="*/ 54 w 131"/>
                    <a:gd name="T99" fmla="*/ 7 h 100"/>
                    <a:gd name="T100" fmla="*/ 65 w 131"/>
                    <a:gd name="T101" fmla="*/ 4 h 100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31"/>
                    <a:gd name="T154" fmla="*/ 0 h 100"/>
                    <a:gd name="T155" fmla="*/ 131 w 131"/>
                    <a:gd name="T156" fmla="*/ 100 h 100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31" h="100">
                      <a:moveTo>
                        <a:pt x="65" y="4"/>
                      </a:moveTo>
                      <a:lnTo>
                        <a:pt x="77" y="4"/>
                      </a:lnTo>
                      <a:lnTo>
                        <a:pt x="84" y="0"/>
                      </a:lnTo>
                      <a:lnTo>
                        <a:pt x="92" y="4"/>
                      </a:lnTo>
                      <a:lnTo>
                        <a:pt x="113" y="4"/>
                      </a:lnTo>
                      <a:lnTo>
                        <a:pt x="123" y="7"/>
                      </a:lnTo>
                      <a:lnTo>
                        <a:pt x="123" y="29"/>
                      </a:lnTo>
                      <a:lnTo>
                        <a:pt x="123" y="36"/>
                      </a:lnTo>
                      <a:lnTo>
                        <a:pt x="131" y="51"/>
                      </a:lnTo>
                      <a:lnTo>
                        <a:pt x="119" y="54"/>
                      </a:lnTo>
                      <a:lnTo>
                        <a:pt x="119" y="57"/>
                      </a:lnTo>
                      <a:lnTo>
                        <a:pt x="131" y="57"/>
                      </a:lnTo>
                      <a:lnTo>
                        <a:pt x="128" y="68"/>
                      </a:lnTo>
                      <a:lnTo>
                        <a:pt x="128" y="76"/>
                      </a:lnTo>
                      <a:lnTo>
                        <a:pt x="123" y="71"/>
                      </a:lnTo>
                      <a:lnTo>
                        <a:pt x="123" y="64"/>
                      </a:lnTo>
                      <a:lnTo>
                        <a:pt x="116" y="68"/>
                      </a:lnTo>
                      <a:lnTo>
                        <a:pt x="116" y="79"/>
                      </a:lnTo>
                      <a:lnTo>
                        <a:pt x="116" y="83"/>
                      </a:lnTo>
                      <a:lnTo>
                        <a:pt x="108" y="86"/>
                      </a:lnTo>
                      <a:lnTo>
                        <a:pt x="104" y="86"/>
                      </a:lnTo>
                      <a:lnTo>
                        <a:pt x="89" y="96"/>
                      </a:lnTo>
                      <a:lnTo>
                        <a:pt x="74" y="100"/>
                      </a:lnTo>
                      <a:lnTo>
                        <a:pt x="57" y="96"/>
                      </a:lnTo>
                      <a:lnTo>
                        <a:pt x="62" y="89"/>
                      </a:lnTo>
                      <a:lnTo>
                        <a:pt x="62" y="83"/>
                      </a:lnTo>
                      <a:lnTo>
                        <a:pt x="57" y="79"/>
                      </a:lnTo>
                      <a:lnTo>
                        <a:pt x="57" y="68"/>
                      </a:lnTo>
                      <a:lnTo>
                        <a:pt x="50" y="57"/>
                      </a:lnTo>
                      <a:lnTo>
                        <a:pt x="35" y="68"/>
                      </a:lnTo>
                      <a:lnTo>
                        <a:pt x="35" y="76"/>
                      </a:lnTo>
                      <a:lnTo>
                        <a:pt x="30" y="76"/>
                      </a:lnTo>
                      <a:lnTo>
                        <a:pt x="27" y="71"/>
                      </a:lnTo>
                      <a:lnTo>
                        <a:pt x="15" y="71"/>
                      </a:lnTo>
                      <a:lnTo>
                        <a:pt x="15" y="64"/>
                      </a:lnTo>
                      <a:lnTo>
                        <a:pt x="8" y="64"/>
                      </a:lnTo>
                      <a:lnTo>
                        <a:pt x="8" y="54"/>
                      </a:lnTo>
                      <a:lnTo>
                        <a:pt x="3" y="51"/>
                      </a:lnTo>
                      <a:lnTo>
                        <a:pt x="0" y="36"/>
                      </a:lnTo>
                      <a:lnTo>
                        <a:pt x="8" y="32"/>
                      </a:lnTo>
                      <a:lnTo>
                        <a:pt x="15" y="36"/>
                      </a:lnTo>
                      <a:lnTo>
                        <a:pt x="27" y="32"/>
                      </a:lnTo>
                      <a:lnTo>
                        <a:pt x="18" y="25"/>
                      </a:lnTo>
                      <a:lnTo>
                        <a:pt x="23" y="25"/>
                      </a:lnTo>
                      <a:lnTo>
                        <a:pt x="27" y="25"/>
                      </a:lnTo>
                      <a:lnTo>
                        <a:pt x="39" y="25"/>
                      </a:lnTo>
                      <a:lnTo>
                        <a:pt x="42" y="22"/>
                      </a:lnTo>
                      <a:lnTo>
                        <a:pt x="47" y="19"/>
                      </a:lnTo>
                      <a:lnTo>
                        <a:pt x="54" y="10"/>
                      </a:lnTo>
                      <a:lnTo>
                        <a:pt x="54" y="7"/>
                      </a:lnTo>
                      <a:lnTo>
                        <a:pt x="65" y="4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67" name="Group 347"/>
              <p:cNvGrpSpPr>
                <a:grpSpLocks/>
              </p:cNvGrpSpPr>
              <p:nvPr/>
            </p:nvGrpSpPr>
            <p:grpSpPr bwMode="auto">
              <a:xfrm>
                <a:off x="3278" y="5353"/>
                <a:ext cx="2" cy="5"/>
                <a:chOff x="1687" y="2049"/>
                <a:chExt cx="2" cy="3"/>
              </a:xfrm>
            </p:grpSpPr>
            <p:sp>
              <p:nvSpPr>
                <p:cNvPr id="24010" name="Rectangle 349"/>
                <p:cNvSpPr>
                  <a:spLocks noChangeArrowheads="1"/>
                </p:cNvSpPr>
                <p:nvPr/>
              </p:nvSpPr>
              <p:spPr bwMode="auto">
                <a:xfrm>
                  <a:off x="1687" y="2049"/>
                  <a:ext cx="1" cy="2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011" name="Rectangle 348"/>
                <p:cNvSpPr>
                  <a:spLocks noChangeArrowheads="1"/>
                </p:cNvSpPr>
                <p:nvPr/>
              </p:nvSpPr>
              <p:spPr bwMode="auto">
                <a:xfrm>
                  <a:off x="1687" y="2049"/>
                  <a:ext cx="2" cy="3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3668" name="Freeform 346"/>
              <p:cNvSpPr>
                <a:spLocks/>
              </p:cNvSpPr>
              <p:nvPr/>
            </p:nvSpPr>
            <p:spPr bwMode="auto">
              <a:xfrm>
                <a:off x="3769" y="4978"/>
                <a:ext cx="11" cy="9"/>
              </a:xfrm>
              <a:custGeom>
                <a:avLst/>
                <a:gdLst>
                  <a:gd name="T0" fmla="*/ 20 w 7"/>
                  <a:gd name="T1" fmla="*/ 0 h 6"/>
                  <a:gd name="T2" fmla="*/ 42 w 7"/>
                  <a:gd name="T3" fmla="*/ 0 h 6"/>
                  <a:gd name="T4" fmla="*/ 20 w 7"/>
                  <a:gd name="T5" fmla="*/ 32 h 6"/>
                  <a:gd name="T6" fmla="*/ 0 w 7"/>
                  <a:gd name="T7" fmla="*/ 12 h 6"/>
                  <a:gd name="T8" fmla="*/ 20 w 7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6"/>
                  <a:gd name="T17" fmla="*/ 7 w 7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6">
                    <a:moveTo>
                      <a:pt x="3" y="0"/>
                    </a:moveTo>
                    <a:lnTo>
                      <a:pt x="7" y="0"/>
                    </a:lnTo>
                    <a:lnTo>
                      <a:pt x="3" y="6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69" name="Freeform 345"/>
              <p:cNvSpPr>
                <a:spLocks/>
              </p:cNvSpPr>
              <p:nvPr/>
            </p:nvSpPr>
            <p:spPr bwMode="auto">
              <a:xfrm>
                <a:off x="3791" y="4971"/>
                <a:ext cx="7" cy="9"/>
              </a:xfrm>
              <a:custGeom>
                <a:avLst/>
                <a:gdLst>
                  <a:gd name="T0" fmla="*/ 0 w 4"/>
                  <a:gd name="T1" fmla="*/ 0 h 7"/>
                  <a:gd name="T2" fmla="*/ 37 w 4"/>
                  <a:gd name="T3" fmla="*/ 0 h 7"/>
                  <a:gd name="T4" fmla="*/ 0 w 4"/>
                  <a:gd name="T5" fmla="*/ 19 h 7"/>
                  <a:gd name="T6" fmla="*/ 0 w 4"/>
                  <a:gd name="T7" fmla="*/ 0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7"/>
                  <a:gd name="T14" fmla="*/ 4 w 4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7">
                    <a:moveTo>
                      <a:pt x="0" y="0"/>
                    </a:moveTo>
                    <a:lnTo>
                      <a:pt x="4" y="0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70" name="Freeform 344"/>
              <p:cNvSpPr>
                <a:spLocks/>
              </p:cNvSpPr>
              <p:nvPr/>
            </p:nvSpPr>
            <p:spPr bwMode="auto">
              <a:xfrm>
                <a:off x="3803" y="4962"/>
                <a:ext cx="14" cy="9"/>
              </a:xfrm>
              <a:custGeom>
                <a:avLst/>
                <a:gdLst>
                  <a:gd name="T0" fmla="*/ 77 w 8"/>
                  <a:gd name="T1" fmla="*/ 0 h 6"/>
                  <a:gd name="T2" fmla="*/ 28 w 8"/>
                  <a:gd name="T3" fmla="*/ 18 h 6"/>
                  <a:gd name="T4" fmla="*/ 28 w 8"/>
                  <a:gd name="T5" fmla="*/ 32 h 6"/>
                  <a:gd name="T6" fmla="*/ 0 w 8"/>
                  <a:gd name="T7" fmla="*/ 32 h 6"/>
                  <a:gd name="T8" fmla="*/ 77 w 8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6"/>
                  <a:gd name="T17" fmla="*/ 8 w 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6">
                    <a:moveTo>
                      <a:pt x="8" y="0"/>
                    </a:move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71" name="Group 341"/>
              <p:cNvGrpSpPr>
                <a:grpSpLocks/>
              </p:cNvGrpSpPr>
              <p:nvPr/>
            </p:nvGrpSpPr>
            <p:grpSpPr bwMode="auto">
              <a:xfrm>
                <a:off x="4230" y="5487"/>
                <a:ext cx="219" cy="239"/>
                <a:chOff x="2303" y="2140"/>
                <a:chExt cx="141" cy="165"/>
              </a:xfrm>
            </p:grpSpPr>
            <p:sp>
              <p:nvSpPr>
                <p:cNvPr id="24008" name="Freeform 343"/>
                <p:cNvSpPr>
                  <a:spLocks/>
                </p:cNvSpPr>
                <p:nvPr/>
              </p:nvSpPr>
              <p:spPr bwMode="auto">
                <a:xfrm>
                  <a:off x="2303" y="2140"/>
                  <a:ext cx="141" cy="165"/>
                </a:xfrm>
                <a:custGeom>
                  <a:avLst/>
                  <a:gdLst>
                    <a:gd name="T0" fmla="*/ 66 w 141"/>
                    <a:gd name="T1" fmla="*/ 165 h 165"/>
                    <a:gd name="T2" fmla="*/ 69 w 141"/>
                    <a:gd name="T3" fmla="*/ 155 h 165"/>
                    <a:gd name="T4" fmla="*/ 88 w 141"/>
                    <a:gd name="T5" fmla="*/ 158 h 165"/>
                    <a:gd name="T6" fmla="*/ 69 w 141"/>
                    <a:gd name="T7" fmla="*/ 155 h 165"/>
                    <a:gd name="T8" fmla="*/ 61 w 141"/>
                    <a:gd name="T9" fmla="*/ 145 h 165"/>
                    <a:gd name="T10" fmla="*/ 57 w 141"/>
                    <a:gd name="T11" fmla="*/ 141 h 165"/>
                    <a:gd name="T12" fmla="*/ 61 w 141"/>
                    <a:gd name="T13" fmla="*/ 133 h 165"/>
                    <a:gd name="T14" fmla="*/ 69 w 141"/>
                    <a:gd name="T15" fmla="*/ 126 h 165"/>
                    <a:gd name="T16" fmla="*/ 61 w 141"/>
                    <a:gd name="T17" fmla="*/ 119 h 165"/>
                    <a:gd name="T18" fmla="*/ 66 w 141"/>
                    <a:gd name="T19" fmla="*/ 116 h 165"/>
                    <a:gd name="T20" fmla="*/ 72 w 141"/>
                    <a:gd name="T21" fmla="*/ 104 h 165"/>
                    <a:gd name="T22" fmla="*/ 88 w 141"/>
                    <a:gd name="T23" fmla="*/ 101 h 165"/>
                    <a:gd name="T24" fmla="*/ 96 w 141"/>
                    <a:gd name="T25" fmla="*/ 94 h 165"/>
                    <a:gd name="T26" fmla="*/ 104 w 141"/>
                    <a:gd name="T27" fmla="*/ 79 h 165"/>
                    <a:gd name="T28" fmla="*/ 108 w 141"/>
                    <a:gd name="T29" fmla="*/ 69 h 165"/>
                    <a:gd name="T30" fmla="*/ 120 w 141"/>
                    <a:gd name="T31" fmla="*/ 61 h 165"/>
                    <a:gd name="T32" fmla="*/ 114 w 141"/>
                    <a:gd name="T33" fmla="*/ 66 h 165"/>
                    <a:gd name="T34" fmla="*/ 120 w 141"/>
                    <a:gd name="T35" fmla="*/ 69 h 165"/>
                    <a:gd name="T36" fmla="*/ 141 w 141"/>
                    <a:gd name="T37" fmla="*/ 54 h 165"/>
                    <a:gd name="T38" fmla="*/ 111 w 141"/>
                    <a:gd name="T39" fmla="*/ 40 h 165"/>
                    <a:gd name="T40" fmla="*/ 104 w 141"/>
                    <a:gd name="T41" fmla="*/ 44 h 165"/>
                    <a:gd name="T42" fmla="*/ 108 w 141"/>
                    <a:gd name="T43" fmla="*/ 32 h 165"/>
                    <a:gd name="T44" fmla="*/ 114 w 141"/>
                    <a:gd name="T45" fmla="*/ 29 h 165"/>
                    <a:gd name="T46" fmla="*/ 108 w 141"/>
                    <a:gd name="T47" fmla="*/ 3 h 165"/>
                    <a:gd name="T48" fmla="*/ 93 w 141"/>
                    <a:gd name="T49" fmla="*/ 0 h 165"/>
                    <a:gd name="T50" fmla="*/ 84 w 141"/>
                    <a:gd name="T51" fmla="*/ 7 h 165"/>
                    <a:gd name="T52" fmla="*/ 69 w 141"/>
                    <a:gd name="T53" fmla="*/ 7 h 165"/>
                    <a:gd name="T54" fmla="*/ 76 w 141"/>
                    <a:gd name="T55" fmla="*/ 35 h 165"/>
                    <a:gd name="T56" fmla="*/ 61 w 141"/>
                    <a:gd name="T57" fmla="*/ 32 h 165"/>
                    <a:gd name="T58" fmla="*/ 61 w 141"/>
                    <a:gd name="T59" fmla="*/ 18 h 165"/>
                    <a:gd name="T60" fmla="*/ 49 w 141"/>
                    <a:gd name="T61" fmla="*/ 22 h 165"/>
                    <a:gd name="T62" fmla="*/ 42 w 141"/>
                    <a:gd name="T63" fmla="*/ 35 h 165"/>
                    <a:gd name="T64" fmla="*/ 34 w 141"/>
                    <a:gd name="T65" fmla="*/ 29 h 165"/>
                    <a:gd name="T66" fmla="*/ 19 w 141"/>
                    <a:gd name="T67" fmla="*/ 18 h 165"/>
                    <a:gd name="T68" fmla="*/ 15 w 141"/>
                    <a:gd name="T69" fmla="*/ 29 h 165"/>
                    <a:gd name="T70" fmla="*/ 10 w 141"/>
                    <a:gd name="T71" fmla="*/ 35 h 165"/>
                    <a:gd name="T72" fmla="*/ 7 w 141"/>
                    <a:gd name="T73" fmla="*/ 44 h 165"/>
                    <a:gd name="T74" fmla="*/ 10 w 141"/>
                    <a:gd name="T75" fmla="*/ 66 h 165"/>
                    <a:gd name="T76" fmla="*/ 15 w 141"/>
                    <a:gd name="T77" fmla="*/ 57 h 165"/>
                    <a:gd name="T78" fmla="*/ 15 w 141"/>
                    <a:gd name="T79" fmla="*/ 76 h 165"/>
                    <a:gd name="T80" fmla="*/ 7 w 141"/>
                    <a:gd name="T81" fmla="*/ 72 h 165"/>
                    <a:gd name="T82" fmla="*/ 7 w 141"/>
                    <a:gd name="T83" fmla="*/ 91 h 165"/>
                    <a:gd name="T84" fmla="*/ 0 w 141"/>
                    <a:gd name="T85" fmla="*/ 108 h 165"/>
                    <a:gd name="T86" fmla="*/ 10 w 141"/>
                    <a:gd name="T87" fmla="*/ 108 h 165"/>
                    <a:gd name="T88" fmla="*/ 27 w 141"/>
                    <a:gd name="T89" fmla="*/ 119 h 165"/>
                    <a:gd name="T90" fmla="*/ 22 w 141"/>
                    <a:gd name="T91" fmla="*/ 155 h 16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41"/>
                    <a:gd name="T139" fmla="*/ 0 h 165"/>
                    <a:gd name="T140" fmla="*/ 141 w 141"/>
                    <a:gd name="T141" fmla="*/ 165 h 165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41" h="165">
                      <a:moveTo>
                        <a:pt x="61" y="165"/>
                      </a:moveTo>
                      <a:lnTo>
                        <a:pt x="66" y="165"/>
                      </a:lnTo>
                      <a:lnTo>
                        <a:pt x="69" y="165"/>
                      </a:lnTo>
                      <a:lnTo>
                        <a:pt x="69" y="155"/>
                      </a:lnTo>
                      <a:lnTo>
                        <a:pt x="84" y="162"/>
                      </a:lnTo>
                      <a:lnTo>
                        <a:pt x="88" y="158"/>
                      </a:lnTo>
                      <a:lnTo>
                        <a:pt x="72" y="148"/>
                      </a:lnTo>
                      <a:lnTo>
                        <a:pt x="69" y="155"/>
                      </a:lnTo>
                      <a:lnTo>
                        <a:pt x="57" y="151"/>
                      </a:lnTo>
                      <a:lnTo>
                        <a:pt x="61" y="145"/>
                      </a:lnTo>
                      <a:lnTo>
                        <a:pt x="57" y="145"/>
                      </a:lnTo>
                      <a:lnTo>
                        <a:pt x="57" y="141"/>
                      </a:lnTo>
                      <a:lnTo>
                        <a:pt x="69" y="136"/>
                      </a:lnTo>
                      <a:lnTo>
                        <a:pt x="61" y="133"/>
                      </a:lnTo>
                      <a:lnTo>
                        <a:pt x="66" y="133"/>
                      </a:lnTo>
                      <a:lnTo>
                        <a:pt x="69" y="126"/>
                      </a:lnTo>
                      <a:lnTo>
                        <a:pt x="57" y="119"/>
                      </a:lnTo>
                      <a:lnTo>
                        <a:pt x="61" y="119"/>
                      </a:lnTo>
                      <a:lnTo>
                        <a:pt x="69" y="116"/>
                      </a:lnTo>
                      <a:lnTo>
                        <a:pt x="66" y="116"/>
                      </a:lnTo>
                      <a:lnTo>
                        <a:pt x="76" y="111"/>
                      </a:lnTo>
                      <a:lnTo>
                        <a:pt x="72" y="104"/>
                      </a:lnTo>
                      <a:lnTo>
                        <a:pt x="76" y="101"/>
                      </a:lnTo>
                      <a:lnTo>
                        <a:pt x="88" y="101"/>
                      </a:lnTo>
                      <a:lnTo>
                        <a:pt x="88" y="94"/>
                      </a:lnTo>
                      <a:lnTo>
                        <a:pt x="96" y="94"/>
                      </a:lnTo>
                      <a:lnTo>
                        <a:pt x="99" y="91"/>
                      </a:lnTo>
                      <a:lnTo>
                        <a:pt x="104" y="79"/>
                      </a:lnTo>
                      <a:lnTo>
                        <a:pt x="104" y="69"/>
                      </a:lnTo>
                      <a:lnTo>
                        <a:pt x="108" y="69"/>
                      </a:lnTo>
                      <a:lnTo>
                        <a:pt x="108" y="66"/>
                      </a:lnTo>
                      <a:lnTo>
                        <a:pt x="120" y="61"/>
                      </a:lnTo>
                      <a:lnTo>
                        <a:pt x="120" y="66"/>
                      </a:lnTo>
                      <a:lnTo>
                        <a:pt x="114" y="66"/>
                      </a:lnTo>
                      <a:lnTo>
                        <a:pt x="114" y="69"/>
                      </a:lnTo>
                      <a:lnTo>
                        <a:pt x="120" y="69"/>
                      </a:lnTo>
                      <a:lnTo>
                        <a:pt x="138" y="61"/>
                      </a:lnTo>
                      <a:lnTo>
                        <a:pt x="141" y="54"/>
                      </a:lnTo>
                      <a:lnTo>
                        <a:pt x="138" y="44"/>
                      </a:lnTo>
                      <a:lnTo>
                        <a:pt x="111" y="40"/>
                      </a:lnTo>
                      <a:lnTo>
                        <a:pt x="108" y="44"/>
                      </a:lnTo>
                      <a:lnTo>
                        <a:pt x="104" y="44"/>
                      </a:lnTo>
                      <a:lnTo>
                        <a:pt x="111" y="35"/>
                      </a:lnTo>
                      <a:lnTo>
                        <a:pt x="108" y="32"/>
                      </a:lnTo>
                      <a:lnTo>
                        <a:pt x="93" y="32"/>
                      </a:lnTo>
                      <a:lnTo>
                        <a:pt x="114" y="29"/>
                      </a:lnTo>
                      <a:lnTo>
                        <a:pt x="114" y="15"/>
                      </a:lnTo>
                      <a:lnTo>
                        <a:pt x="108" y="3"/>
                      </a:lnTo>
                      <a:lnTo>
                        <a:pt x="99" y="0"/>
                      </a:lnTo>
                      <a:lnTo>
                        <a:pt x="93" y="0"/>
                      </a:lnTo>
                      <a:lnTo>
                        <a:pt x="88" y="7"/>
                      </a:lnTo>
                      <a:lnTo>
                        <a:pt x="84" y="7"/>
                      </a:lnTo>
                      <a:lnTo>
                        <a:pt x="81" y="0"/>
                      </a:lnTo>
                      <a:lnTo>
                        <a:pt x="69" y="7"/>
                      </a:lnTo>
                      <a:lnTo>
                        <a:pt x="66" y="22"/>
                      </a:lnTo>
                      <a:lnTo>
                        <a:pt x="76" y="35"/>
                      </a:lnTo>
                      <a:lnTo>
                        <a:pt x="66" y="29"/>
                      </a:lnTo>
                      <a:lnTo>
                        <a:pt x="61" y="32"/>
                      </a:lnTo>
                      <a:lnTo>
                        <a:pt x="61" y="29"/>
                      </a:lnTo>
                      <a:lnTo>
                        <a:pt x="61" y="18"/>
                      </a:lnTo>
                      <a:lnTo>
                        <a:pt x="57" y="15"/>
                      </a:lnTo>
                      <a:lnTo>
                        <a:pt x="49" y="22"/>
                      </a:lnTo>
                      <a:lnTo>
                        <a:pt x="42" y="29"/>
                      </a:lnTo>
                      <a:lnTo>
                        <a:pt x="42" y="35"/>
                      </a:lnTo>
                      <a:lnTo>
                        <a:pt x="37" y="35"/>
                      </a:lnTo>
                      <a:lnTo>
                        <a:pt x="34" y="29"/>
                      </a:lnTo>
                      <a:lnTo>
                        <a:pt x="30" y="25"/>
                      </a:lnTo>
                      <a:lnTo>
                        <a:pt x="19" y="18"/>
                      </a:lnTo>
                      <a:lnTo>
                        <a:pt x="19" y="25"/>
                      </a:lnTo>
                      <a:lnTo>
                        <a:pt x="15" y="29"/>
                      </a:lnTo>
                      <a:lnTo>
                        <a:pt x="15" y="32"/>
                      </a:lnTo>
                      <a:lnTo>
                        <a:pt x="10" y="35"/>
                      </a:lnTo>
                      <a:lnTo>
                        <a:pt x="10" y="40"/>
                      </a:lnTo>
                      <a:lnTo>
                        <a:pt x="7" y="44"/>
                      </a:lnTo>
                      <a:lnTo>
                        <a:pt x="7" y="66"/>
                      </a:lnTo>
                      <a:lnTo>
                        <a:pt x="10" y="66"/>
                      </a:lnTo>
                      <a:lnTo>
                        <a:pt x="10" y="57"/>
                      </a:lnTo>
                      <a:lnTo>
                        <a:pt x="15" y="57"/>
                      </a:lnTo>
                      <a:lnTo>
                        <a:pt x="15" y="61"/>
                      </a:lnTo>
                      <a:lnTo>
                        <a:pt x="15" y="76"/>
                      </a:lnTo>
                      <a:lnTo>
                        <a:pt x="10" y="79"/>
                      </a:lnTo>
                      <a:lnTo>
                        <a:pt x="7" y="72"/>
                      </a:lnTo>
                      <a:lnTo>
                        <a:pt x="3" y="76"/>
                      </a:lnTo>
                      <a:lnTo>
                        <a:pt x="7" y="91"/>
                      </a:lnTo>
                      <a:lnTo>
                        <a:pt x="3" y="98"/>
                      </a:lnTo>
                      <a:lnTo>
                        <a:pt x="0" y="108"/>
                      </a:lnTo>
                      <a:lnTo>
                        <a:pt x="7" y="111"/>
                      </a:lnTo>
                      <a:lnTo>
                        <a:pt x="10" y="108"/>
                      </a:lnTo>
                      <a:lnTo>
                        <a:pt x="10" y="104"/>
                      </a:lnTo>
                      <a:lnTo>
                        <a:pt x="27" y="119"/>
                      </a:lnTo>
                      <a:lnTo>
                        <a:pt x="19" y="151"/>
                      </a:lnTo>
                      <a:lnTo>
                        <a:pt x="22" y="155"/>
                      </a:lnTo>
                      <a:lnTo>
                        <a:pt x="61" y="165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09" name="Freeform 342"/>
                <p:cNvSpPr>
                  <a:spLocks/>
                </p:cNvSpPr>
                <p:nvPr/>
              </p:nvSpPr>
              <p:spPr bwMode="auto">
                <a:xfrm>
                  <a:off x="2303" y="2140"/>
                  <a:ext cx="141" cy="165"/>
                </a:xfrm>
                <a:custGeom>
                  <a:avLst/>
                  <a:gdLst>
                    <a:gd name="T0" fmla="*/ 66 w 141"/>
                    <a:gd name="T1" fmla="*/ 165 h 165"/>
                    <a:gd name="T2" fmla="*/ 69 w 141"/>
                    <a:gd name="T3" fmla="*/ 155 h 165"/>
                    <a:gd name="T4" fmla="*/ 88 w 141"/>
                    <a:gd name="T5" fmla="*/ 158 h 165"/>
                    <a:gd name="T6" fmla="*/ 69 w 141"/>
                    <a:gd name="T7" fmla="*/ 155 h 165"/>
                    <a:gd name="T8" fmla="*/ 61 w 141"/>
                    <a:gd name="T9" fmla="*/ 145 h 165"/>
                    <a:gd name="T10" fmla="*/ 57 w 141"/>
                    <a:gd name="T11" fmla="*/ 141 h 165"/>
                    <a:gd name="T12" fmla="*/ 61 w 141"/>
                    <a:gd name="T13" fmla="*/ 133 h 165"/>
                    <a:gd name="T14" fmla="*/ 69 w 141"/>
                    <a:gd name="T15" fmla="*/ 126 h 165"/>
                    <a:gd name="T16" fmla="*/ 61 w 141"/>
                    <a:gd name="T17" fmla="*/ 119 h 165"/>
                    <a:gd name="T18" fmla="*/ 66 w 141"/>
                    <a:gd name="T19" fmla="*/ 116 h 165"/>
                    <a:gd name="T20" fmla="*/ 72 w 141"/>
                    <a:gd name="T21" fmla="*/ 104 h 165"/>
                    <a:gd name="T22" fmla="*/ 88 w 141"/>
                    <a:gd name="T23" fmla="*/ 101 h 165"/>
                    <a:gd name="T24" fmla="*/ 96 w 141"/>
                    <a:gd name="T25" fmla="*/ 94 h 165"/>
                    <a:gd name="T26" fmla="*/ 104 w 141"/>
                    <a:gd name="T27" fmla="*/ 79 h 165"/>
                    <a:gd name="T28" fmla="*/ 108 w 141"/>
                    <a:gd name="T29" fmla="*/ 69 h 165"/>
                    <a:gd name="T30" fmla="*/ 120 w 141"/>
                    <a:gd name="T31" fmla="*/ 61 h 165"/>
                    <a:gd name="T32" fmla="*/ 114 w 141"/>
                    <a:gd name="T33" fmla="*/ 66 h 165"/>
                    <a:gd name="T34" fmla="*/ 120 w 141"/>
                    <a:gd name="T35" fmla="*/ 69 h 165"/>
                    <a:gd name="T36" fmla="*/ 141 w 141"/>
                    <a:gd name="T37" fmla="*/ 54 h 165"/>
                    <a:gd name="T38" fmla="*/ 111 w 141"/>
                    <a:gd name="T39" fmla="*/ 40 h 165"/>
                    <a:gd name="T40" fmla="*/ 104 w 141"/>
                    <a:gd name="T41" fmla="*/ 44 h 165"/>
                    <a:gd name="T42" fmla="*/ 108 w 141"/>
                    <a:gd name="T43" fmla="*/ 32 h 165"/>
                    <a:gd name="T44" fmla="*/ 114 w 141"/>
                    <a:gd name="T45" fmla="*/ 29 h 165"/>
                    <a:gd name="T46" fmla="*/ 108 w 141"/>
                    <a:gd name="T47" fmla="*/ 3 h 165"/>
                    <a:gd name="T48" fmla="*/ 93 w 141"/>
                    <a:gd name="T49" fmla="*/ 0 h 165"/>
                    <a:gd name="T50" fmla="*/ 84 w 141"/>
                    <a:gd name="T51" fmla="*/ 7 h 165"/>
                    <a:gd name="T52" fmla="*/ 69 w 141"/>
                    <a:gd name="T53" fmla="*/ 7 h 165"/>
                    <a:gd name="T54" fmla="*/ 76 w 141"/>
                    <a:gd name="T55" fmla="*/ 35 h 165"/>
                    <a:gd name="T56" fmla="*/ 61 w 141"/>
                    <a:gd name="T57" fmla="*/ 32 h 165"/>
                    <a:gd name="T58" fmla="*/ 61 w 141"/>
                    <a:gd name="T59" fmla="*/ 18 h 165"/>
                    <a:gd name="T60" fmla="*/ 49 w 141"/>
                    <a:gd name="T61" fmla="*/ 22 h 165"/>
                    <a:gd name="T62" fmla="*/ 42 w 141"/>
                    <a:gd name="T63" fmla="*/ 35 h 165"/>
                    <a:gd name="T64" fmla="*/ 34 w 141"/>
                    <a:gd name="T65" fmla="*/ 29 h 165"/>
                    <a:gd name="T66" fmla="*/ 19 w 141"/>
                    <a:gd name="T67" fmla="*/ 18 h 165"/>
                    <a:gd name="T68" fmla="*/ 15 w 141"/>
                    <a:gd name="T69" fmla="*/ 29 h 165"/>
                    <a:gd name="T70" fmla="*/ 10 w 141"/>
                    <a:gd name="T71" fmla="*/ 35 h 165"/>
                    <a:gd name="T72" fmla="*/ 7 w 141"/>
                    <a:gd name="T73" fmla="*/ 44 h 165"/>
                    <a:gd name="T74" fmla="*/ 10 w 141"/>
                    <a:gd name="T75" fmla="*/ 66 h 165"/>
                    <a:gd name="T76" fmla="*/ 15 w 141"/>
                    <a:gd name="T77" fmla="*/ 57 h 165"/>
                    <a:gd name="T78" fmla="*/ 15 w 141"/>
                    <a:gd name="T79" fmla="*/ 76 h 165"/>
                    <a:gd name="T80" fmla="*/ 7 w 141"/>
                    <a:gd name="T81" fmla="*/ 72 h 165"/>
                    <a:gd name="T82" fmla="*/ 7 w 141"/>
                    <a:gd name="T83" fmla="*/ 91 h 165"/>
                    <a:gd name="T84" fmla="*/ 0 w 141"/>
                    <a:gd name="T85" fmla="*/ 108 h 165"/>
                    <a:gd name="T86" fmla="*/ 10 w 141"/>
                    <a:gd name="T87" fmla="*/ 108 h 165"/>
                    <a:gd name="T88" fmla="*/ 27 w 141"/>
                    <a:gd name="T89" fmla="*/ 119 h 165"/>
                    <a:gd name="T90" fmla="*/ 22 w 141"/>
                    <a:gd name="T91" fmla="*/ 155 h 16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41"/>
                    <a:gd name="T139" fmla="*/ 0 h 165"/>
                    <a:gd name="T140" fmla="*/ 141 w 141"/>
                    <a:gd name="T141" fmla="*/ 165 h 165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41" h="165">
                      <a:moveTo>
                        <a:pt x="61" y="165"/>
                      </a:moveTo>
                      <a:lnTo>
                        <a:pt x="66" y="165"/>
                      </a:lnTo>
                      <a:lnTo>
                        <a:pt x="69" y="165"/>
                      </a:lnTo>
                      <a:lnTo>
                        <a:pt x="69" y="155"/>
                      </a:lnTo>
                      <a:lnTo>
                        <a:pt x="84" y="162"/>
                      </a:lnTo>
                      <a:lnTo>
                        <a:pt x="88" y="158"/>
                      </a:lnTo>
                      <a:lnTo>
                        <a:pt x="72" y="148"/>
                      </a:lnTo>
                      <a:lnTo>
                        <a:pt x="69" y="155"/>
                      </a:lnTo>
                      <a:lnTo>
                        <a:pt x="57" y="151"/>
                      </a:lnTo>
                      <a:lnTo>
                        <a:pt x="61" y="145"/>
                      </a:lnTo>
                      <a:lnTo>
                        <a:pt x="57" y="145"/>
                      </a:lnTo>
                      <a:lnTo>
                        <a:pt x="57" y="141"/>
                      </a:lnTo>
                      <a:lnTo>
                        <a:pt x="69" y="136"/>
                      </a:lnTo>
                      <a:lnTo>
                        <a:pt x="61" y="133"/>
                      </a:lnTo>
                      <a:lnTo>
                        <a:pt x="66" y="133"/>
                      </a:lnTo>
                      <a:lnTo>
                        <a:pt x="69" y="126"/>
                      </a:lnTo>
                      <a:lnTo>
                        <a:pt x="57" y="119"/>
                      </a:lnTo>
                      <a:lnTo>
                        <a:pt x="61" y="119"/>
                      </a:lnTo>
                      <a:lnTo>
                        <a:pt x="69" y="116"/>
                      </a:lnTo>
                      <a:lnTo>
                        <a:pt x="66" y="116"/>
                      </a:lnTo>
                      <a:lnTo>
                        <a:pt x="76" y="111"/>
                      </a:lnTo>
                      <a:lnTo>
                        <a:pt x="72" y="104"/>
                      </a:lnTo>
                      <a:lnTo>
                        <a:pt x="76" y="101"/>
                      </a:lnTo>
                      <a:lnTo>
                        <a:pt x="88" y="101"/>
                      </a:lnTo>
                      <a:lnTo>
                        <a:pt x="88" y="94"/>
                      </a:lnTo>
                      <a:lnTo>
                        <a:pt x="96" y="94"/>
                      </a:lnTo>
                      <a:lnTo>
                        <a:pt x="99" y="91"/>
                      </a:lnTo>
                      <a:lnTo>
                        <a:pt x="104" y="79"/>
                      </a:lnTo>
                      <a:lnTo>
                        <a:pt x="104" y="69"/>
                      </a:lnTo>
                      <a:lnTo>
                        <a:pt x="108" y="69"/>
                      </a:lnTo>
                      <a:lnTo>
                        <a:pt x="108" y="66"/>
                      </a:lnTo>
                      <a:lnTo>
                        <a:pt x="120" y="61"/>
                      </a:lnTo>
                      <a:lnTo>
                        <a:pt x="120" y="66"/>
                      </a:lnTo>
                      <a:lnTo>
                        <a:pt x="114" y="66"/>
                      </a:lnTo>
                      <a:lnTo>
                        <a:pt x="114" y="69"/>
                      </a:lnTo>
                      <a:lnTo>
                        <a:pt x="120" y="69"/>
                      </a:lnTo>
                      <a:lnTo>
                        <a:pt x="138" y="61"/>
                      </a:lnTo>
                      <a:lnTo>
                        <a:pt x="141" y="54"/>
                      </a:lnTo>
                      <a:lnTo>
                        <a:pt x="138" y="44"/>
                      </a:lnTo>
                      <a:lnTo>
                        <a:pt x="111" y="40"/>
                      </a:lnTo>
                      <a:lnTo>
                        <a:pt x="108" y="44"/>
                      </a:lnTo>
                      <a:lnTo>
                        <a:pt x="104" y="44"/>
                      </a:lnTo>
                      <a:lnTo>
                        <a:pt x="111" y="35"/>
                      </a:lnTo>
                      <a:lnTo>
                        <a:pt x="108" y="32"/>
                      </a:lnTo>
                      <a:lnTo>
                        <a:pt x="93" y="32"/>
                      </a:lnTo>
                      <a:lnTo>
                        <a:pt x="114" y="29"/>
                      </a:lnTo>
                      <a:lnTo>
                        <a:pt x="114" y="15"/>
                      </a:lnTo>
                      <a:lnTo>
                        <a:pt x="108" y="3"/>
                      </a:lnTo>
                      <a:lnTo>
                        <a:pt x="99" y="0"/>
                      </a:lnTo>
                      <a:lnTo>
                        <a:pt x="93" y="0"/>
                      </a:lnTo>
                      <a:lnTo>
                        <a:pt x="88" y="7"/>
                      </a:lnTo>
                      <a:lnTo>
                        <a:pt x="84" y="7"/>
                      </a:lnTo>
                      <a:lnTo>
                        <a:pt x="81" y="0"/>
                      </a:lnTo>
                      <a:lnTo>
                        <a:pt x="69" y="7"/>
                      </a:lnTo>
                      <a:lnTo>
                        <a:pt x="66" y="22"/>
                      </a:lnTo>
                      <a:lnTo>
                        <a:pt x="76" y="35"/>
                      </a:lnTo>
                      <a:lnTo>
                        <a:pt x="66" y="29"/>
                      </a:lnTo>
                      <a:lnTo>
                        <a:pt x="61" y="32"/>
                      </a:lnTo>
                      <a:lnTo>
                        <a:pt x="61" y="29"/>
                      </a:lnTo>
                      <a:lnTo>
                        <a:pt x="61" y="18"/>
                      </a:lnTo>
                      <a:lnTo>
                        <a:pt x="57" y="15"/>
                      </a:lnTo>
                      <a:lnTo>
                        <a:pt x="49" y="22"/>
                      </a:lnTo>
                      <a:lnTo>
                        <a:pt x="42" y="29"/>
                      </a:lnTo>
                      <a:lnTo>
                        <a:pt x="42" y="35"/>
                      </a:lnTo>
                      <a:lnTo>
                        <a:pt x="37" y="35"/>
                      </a:lnTo>
                      <a:lnTo>
                        <a:pt x="34" y="29"/>
                      </a:lnTo>
                      <a:lnTo>
                        <a:pt x="30" y="25"/>
                      </a:lnTo>
                      <a:lnTo>
                        <a:pt x="19" y="18"/>
                      </a:lnTo>
                      <a:lnTo>
                        <a:pt x="19" y="25"/>
                      </a:lnTo>
                      <a:lnTo>
                        <a:pt x="15" y="29"/>
                      </a:lnTo>
                      <a:lnTo>
                        <a:pt x="15" y="32"/>
                      </a:lnTo>
                      <a:lnTo>
                        <a:pt x="10" y="35"/>
                      </a:lnTo>
                      <a:lnTo>
                        <a:pt x="10" y="40"/>
                      </a:lnTo>
                      <a:lnTo>
                        <a:pt x="7" y="44"/>
                      </a:lnTo>
                      <a:lnTo>
                        <a:pt x="7" y="66"/>
                      </a:lnTo>
                      <a:lnTo>
                        <a:pt x="10" y="66"/>
                      </a:lnTo>
                      <a:lnTo>
                        <a:pt x="10" y="57"/>
                      </a:lnTo>
                      <a:lnTo>
                        <a:pt x="15" y="57"/>
                      </a:lnTo>
                      <a:lnTo>
                        <a:pt x="15" y="61"/>
                      </a:lnTo>
                      <a:lnTo>
                        <a:pt x="15" y="76"/>
                      </a:lnTo>
                      <a:lnTo>
                        <a:pt x="10" y="79"/>
                      </a:lnTo>
                      <a:lnTo>
                        <a:pt x="7" y="72"/>
                      </a:lnTo>
                      <a:lnTo>
                        <a:pt x="3" y="76"/>
                      </a:lnTo>
                      <a:lnTo>
                        <a:pt x="7" y="91"/>
                      </a:lnTo>
                      <a:lnTo>
                        <a:pt x="3" y="98"/>
                      </a:lnTo>
                      <a:lnTo>
                        <a:pt x="0" y="108"/>
                      </a:lnTo>
                      <a:lnTo>
                        <a:pt x="7" y="111"/>
                      </a:lnTo>
                      <a:lnTo>
                        <a:pt x="10" y="108"/>
                      </a:lnTo>
                      <a:lnTo>
                        <a:pt x="10" y="104"/>
                      </a:lnTo>
                      <a:lnTo>
                        <a:pt x="27" y="119"/>
                      </a:lnTo>
                      <a:lnTo>
                        <a:pt x="19" y="151"/>
                      </a:lnTo>
                      <a:lnTo>
                        <a:pt x="22" y="155"/>
                      </a:lnTo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72" name="Group 338"/>
              <p:cNvGrpSpPr>
                <a:grpSpLocks/>
              </p:cNvGrpSpPr>
              <p:nvPr/>
            </p:nvGrpSpPr>
            <p:grpSpPr bwMode="auto">
              <a:xfrm>
                <a:off x="4230" y="5487"/>
                <a:ext cx="219" cy="239"/>
                <a:chOff x="2303" y="2140"/>
                <a:chExt cx="141" cy="165"/>
              </a:xfrm>
            </p:grpSpPr>
            <p:sp>
              <p:nvSpPr>
                <p:cNvPr id="24006" name="Freeform 340"/>
                <p:cNvSpPr>
                  <a:spLocks/>
                </p:cNvSpPr>
                <p:nvPr/>
              </p:nvSpPr>
              <p:spPr bwMode="auto">
                <a:xfrm>
                  <a:off x="2303" y="2140"/>
                  <a:ext cx="141" cy="165"/>
                </a:xfrm>
                <a:custGeom>
                  <a:avLst/>
                  <a:gdLst>
                    <a:gd name="T0" fmla="*/ 66 w 141"/>
                    <a:gd name="T1" fmla="*/ 165 h 165"/>
                    <a:gd name="T2" fmla="*/ 69 w 141"/>
                    <a:gd name="T3" fmla="*/ 155 h 165"/>
                    <a:gd name="T4" fmla="*/ 88 w 141"/>
                    <a:gd name="T5" fmla="*/ 158 h 165"/>
                    <a:gd name="T6" fmla="*/ 69 w 141"/>
                    <a:gd name="T7" fmla="*/ 155 h 165"/>
                    <a:gd name="T8" fmla="*/ 61 w 141"/>
                    <a:gd name="T9" fmla="*/ 145 h 165"/>
                    <a:gd name="T10" fmla="*/ 57 w 141"/>
                    <a:gd name="T11" fmla="*/ 141 h 165"/>
                    <a:gd name="T12" fmla="*/ 61 w 141"/>
                    <a:gd name="T13" fmla="*/ 133 h 165"/>
                    <a:gd name="T14" fmla="*/ 69 w 141"/>
                    <a:gd name="T15" fmla="*/ 126 h 165"/>
                    <a:gd name="T16" fmla="*/ 61 w 141"/>
                    <a:gd name="T17" fmla="*/ 119 h 165"/>
                    <a:gd name="T18" fmla="*/ 66 w 141"/>
                    <a:gd name="T19" fmla="*/ 116 h 165"/>
                    <a:gd name="T20" fmla="*/ 72 w 141"/>
                    <a:gd name="T21" fmla="*/ 104 h 165"/>
                    <a:gd name="T22" fmla="*/ 88 w 141"/>
                    <a:gd name="T23" fmla="*/ 101 h 165"/>
                    <a:gd name="T24" fmla="*/ 96 w 141"/>
                    <a:gd name="T25" fmla="*/ 94 h 165"/>
                    <a:gd name="T26" fmla="*/ 104 w 141"/>
                    <a:gd name="T27" fmla="*/ 79 h 165"/>
                    <a:gd name="T28" fmla="*/ 108 w 141"/>
                    <a:gd name="T29" fmla="*/ 69 h 165"/>
                    <a:gd name="T30" fmla="*/ 120 w 141"/>
                    <a:gd name="T31" fmla="*/ 61 h 165"/>
                    <a:gd name="T32" fmla="*/ 114 w 141"/>
                    <a:gd name="T33" fmla="*/ 66 h 165"/>
                    <a:gd name="T34" fmla="*/ 120 w 141"/>
                    <a:gd name="T35" fmla="*/ 69 h 165"/>
                    <a:gd name="T36" fmla="*/ 141 w 141"/>
                    <a:gd name="T37" fmla="*/ 54 h 165"/>
                    <a:gd name="T38" fmla="*/ 111 w 141"/>
                    <a:gd name="T39" fmla="*/ 40 h 165"/>
                    <a:gd name="T40" fmla="*/ 104 w 141"/>
                    <a:gd name="T41" fmla="*/ 44 h 165"/>
                    <a:gd name="T42" fmla="*/ 108 w 141"/>
                    <a:gd name="T43" fmla="*/ 32 h 165"/>
                    <a:gd name="T44" fmla="*/ 114 w 141"/>
                    <a:gd name="T45" fmla="*/ 29 h 165"/>
                    <a:gd name="T46" fmla="*/ 108 w 141"/>
                    <a:gd name="T47" fmla="*/ 3 h 165"/>
                    <a:gd name="T48" fmla="*/ 93 w 141"/>
                    <a:gd name="T49" fmla="*/ 0 h 165"/>
                    <a:gd name="T50" fmla="*/ 84 w 141"/>
                    <a:gd name="T51" fmla="*/ 7 h 165"/>
                    <a:gd name="T52" fmla="*/ 69 w 141"/>
                    <a:gd name="T53" fmla="*/ 7 h 165"/>
                    <a:gd name="T54" fmla="*/ 76 w 141"/>
                    <a:gd name="T55" fmla="*/ 35 h 165"/>
                    <a:gd name="T56" fmla="*/ 61 w 141"/>
                    <a:gd name="T57" fmla="*/ 32 h 165"/>
                    <a:gd name="T58" fmla="*/ 61 w 141"/>
                    <a:gd name="T59" fmla="*/ 18 h 165"/>
                    <a:gd name="T60" fmla="*/ 49 w 141"/>
                    <a:gd name="T61" fmla="*/ 22 h 165"/>
                    <a:gd name="T62" fmla="*/ 42 w 141"/>
                    <a:gd name="T63" fmla="*/ 35 h 165"/>
                    <a:gd name="T64" fmla="*/ 34 w 141"/>
                    <a:gd name="T65" fmla="*/ 29 h 165"/>
                    <a:gd name="T66" fmla="*/ 19 w 141"/>
                    <a:gd name="T67" fmla="*/ 18 h 165"/>
                    <a:gd name="T68" fmla="*/ 15 w 141"/>
                    <a:gd name="T69" fmla="*/ 29 h 165"/>
                    <a:gd name="T70" fmla="*/ 10 w 141"/>
                    <a:gd name="T71" fmla="*/ 35 h 165"/>
                    <a:gd name="T72" fmla="*/ 7 w 141"/>
                    <a:gd name="T73" fmla="*/ 44 h 165"/>
                    <a:gd name="T74" fmla="*/ 10 w 141"/>
                    <a:gd name="T75" fmla="*/ 66 h 165"/>
                    <a:gd name="T76" fmla="*/ 15 w 141"/>
                    <a:gd name="T77" fmla="*/ 57 h 165"/>
                    <a:gd name="T78" fmla="*/ 15 w 141"/>
                    <a:gd name="T79" fmla="*/ 76 h 165"/>
                    <a:gd name="T80" fmla="*/ 7 w 141"/>
                    <a:gd name="T81" fmla="*/ 72 h 165"/>
                    <a:gd name="T82" fmla="*/ 7 w 141"/>
                    <a:gd name="T83" fmla="*/ 91 h 165"/>
                    <a:gd name="T84" fmla="*/ 0 w 141"/>
                    <a:gd name="T85" fmla="*/ 108 h 165"/>
                    <a:gd name="T86" fmla="*/ 10 w 141"/>
                    <a:gd name="T87" fmla="*/ 108 h 165"/>
                    <a:gd name="T88" fmla="*/ 27 w 141"/>
                    <a:gd name="T89" fmla="*/ 119 h 165"/>
                    <a:gd name="T90" fmla="*/ 22 w 141"/>
                    <a:gd name="T91" fmla="*/ 155 h 165"/>
                    <a:gd name="T92" fmla="*/ 45 w 141"/>
                    <a:gd name="T93" fmla="*/ 165 h 165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41"/>
                    <a:gd name="T142" fmla="*/ 0 h 165"/>
                    <a:gd name="T143" fmla="*/ 141 w 141"/>
                    <a:gd name="T144" fmla="*/ 165 h 165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41" h="165">
                      <a:moveTo>
                        <a:pt x="61" y="165"/>
                      </a:moveTo>
                      <a:lnTo>
                        <a:pt x="66" y="165"/>
                      </a:lnTo>
                      <a:lnTo>
                        <a:pt x="69" y="165"/>
                      </a:lnTo>
                      <a:lnTo>
                        <a:pt x="69" y="155"/>
                      </a:lnTo>
                      <a:lnTo>
                        <a:pt x="84" y="162"/>
                      </a:lnTo>
                      <a:lnTo>
                        <a:pt x="88" y="158"/>
                      </a:lnTo>
                      <a:lnTo>
                        <a:pt x="72" y="148"/>
                      </a:lnTo>
                      <a:lnTo>
                        <a:pt x="69" y="155"/>
                      </a:lnTo>
                      <a:lnTo>
                        <a:pt x="57" y="151"/>
                      </a:lnTo>
                      <a:lnTo>
                        <a:pt x="61" y="145"/>
                      </a:lnTo>
                      <a:lnTo>
                        <a:pt x="57" y="145"/>
                      </a:lnTo>
                      <a:lnTo>
                        <a:pt x="57" y="141"/>
                      </a:lnTo>
                      <a:lnTo>
                        <a:pt x="69" y="136"/>
                      </a:lnTo>
                      <a:lnTo>
                        <a:pt x="61" y="133"/>
                      </a:lnTo>
                      <a:lnTo>
                        <a:pt x="66" y="133"/>
                      </a:lnTo>
                      <a:lnTo>
                        <a:pt x="69" y="126"/>
                      </a:lnTo>
                      <a:lnTo>
                        <a:pt x="57" y="119"/>
                      </a:lnTo>
                      <a:lnTo>
                        <a:pt x="61" y="119"/>
                      </a:lnTo>
                      <a:lnTo>
                        <a:pt x="69" y="116"/>
                      </a:lnTo>
                      <a:lnTo>
                        <a:pt x="66" y="116"/>
                      </a:lnTo>
                      <a:lnTo>
                        <a:pt x="76" y="111"/>
                      </a:lnTo>
                      <a:lnTo>
                        <a:pt x="72" y="104"/>
                      </a:lnTo>
                      <a:lnTo>
                        <a:pt x="76" y="101"/>
                      </a:lnTo>
                      <a:lnTo>
                        <a:pt x="88" y="101"/>
                      </a:lnTo>
                      <a:lnTo>
                        <a:pt x="88" y="94"/>
                      </a:lnTo>
                      <a:lnTo>
                        <a:pt x="96" y="94"/>
                      </a:lnTo>
                      <a:lnTo>
                        <a:pt x="99" y="91"/>
                      </a:lnTo>
                      <a:lnTo>
                        <a:pt x="104" y="79"/>
                      </a:lnTo>
                      <a:lnTo>
                        <a:pt x="104" y="69"/>
                      </a:lnTo>
                      <a:lnTo>
                        <a:pt x="108" y="69"/>
                      </a:lnTo>
                      <a:lnTo>
                        <a:pt x="108" y="66"/>
                      </a:lnTo>
                      <a:lnTo>
                        <a:pt x="120" y="61"/>
                      </a:lnTo>
                      <a:lnTo>
                        <a:pt x="120" y="66"/>
                      </a:lnTo>
                      <a:lnTo>
                        <a:pt x="114" y="66"/>
                      </a:lnTo>
                      <a:lnTo>
                        <a:pt x="114" y="69"/>
                      </a:lnTo>
                      <a:lnTo>
                        <a:pt x="120" y="69"/>
                      </a:lnTo>
                      <a:lnTo>
                        <a:pt x="138" y="61"/>
                      </a:lnTo>
                      <a:lnTo>
                        <a:pt x="141" y="54"/>
                      </a:lnTo>
                      <a:lnTo>
                        <a:pt x="138" y="44"/>
                      </a:lnTo>
                      <a:lnTo>
                        <a:pt x="111" y="40"/>
                      </a:lnTo>
                      <a:lnTo>
                        <a:pt x="108" y="44"/>
                      </a:lnTo>
                      <a:lnTo>
                        <a:pt x="104" y="44"/>
                      </a:lnTo>
                      <a:lnTo>
                        <a:pt x="111" y="35"/>
                      </a:lnTo>
                      <a:lnTo>
                        <a:pt x="108" y="32"/>
                      </a:lnTo>
                      <a:lnTo>
                        <a:pt x="93" y="32"/>
                      </a:lnTo>
                      <a:lnTo>
                        <a:pt x="114" y="29"/>
                      </a:lnTo>
                      <a:lnTo>
                        <a:pt x="114" y="15"/>
                      </a:lnTo>
                      <a:lnTo>
                        <a:pt x="108" y="3"/>
                      </a:lnTo>
                      <a:lnTo>
                        <a:pt x="99" y="0"/>
                      </a:lnTo>
                      <a:lnTo>
                        <a:pt x="93" y="0"/>
                      </a:lnTo>
                      <a:lnTo>
                        <a:pt x="88" y="7"/>
                      </a:lnTo>
                      <a:lnTo>
                        <a:pt x="84" y="7"/>
                      </a:lnTo>
                      <a:lnTo>
                        <a:pt x="81" y="0"/>
                      </a:lnTo>
                      <a:lnTo>
                        <a:pt x="69" y="7"/>
                      </a:lnTo>
                      <a:lnTo>
                        <a:pt x="66" y="22"/>
                      </a:lnTo>
                      <a:lnTo>
                        <a:pt x="76" y="35"/>
                      </a:lnTo>
                      <a:lnTo>
                        <a:pt x="66" y="29"/>
                      </a:lnTo>
                      <a:lnTo>
                        <a:pt x="61" y="32"/>
                      </a:lnTo>
                      <a:lnTo>
                        <a:pt x="61" y="29"/>
                      </a:lnTo>
                      <a:lnTo>
                        <a:pt x="61" y="18"/>
                      </a:lnTo>
                      <a:lnTo>
                        <a:pt x="57" y="15"/>
                      </a:lnTo>
                      <a:lnTo>
                        <a:pt x="49" y="22"/>
                      </a:lnTo>
                      <a:lnTo>
                        <a:pt x="42" y="29"/>
                      </a:lnTo>
                      <a:lnTo>
                        <a:pt x="42" y="35"/>
                      </a:lnTo>
                      <a:lnTo>
                        <a:pt x="37" y="35"/>
                      </a:lnTo>
                      <a:lnTo>
                        <a:pt x="34" y="29"/>
                      </a:lnTo>
                      <a:lnTo>
                        <a:pt x="30" y="25"/>
                      </a:lnTo>
                      <a:lnTo>
                        <a:pt x="19" y="18"/>
                      </a:lnTo>
                      <a:lnTo>
                        <a:pt x="19" y="25"/>
                      </a:lnTo>
                      <a:lnTo>
                        <a:pt x="15" y="29"/>
                      </a:lnTo>
                      <a:lnTo>
                        <a:pt x="15" y="32"/>
                      </a:lnTo>
                      <a:lnTo>
                        <a:pt x="10" y="35"/>
                      </a:lnTo>
                      <a:lnTo>
                        <a:pt x="10" y="40"/>
                      </a:lnTo>
                      <a:lnTo>
                        <a:pt x="7" y="44"/>
                      </a:lnTo>
                      <a:lnTo>
                        <a:pt x="7" y="66"/>
                      </a:lnTo>
                      <a:lnTo>
                        <a:pt x="10" y="66"/>
                      </a:lnTo>
                      <a:lnTo>
                        <a:pt x="10" y="57"/>
                      </a:lnTo>
                      <a:lnTo>
                        <a:pt x="15" y="57"/>
                      </a:lnTo>
                      <a:lnTo>
                        <a:pt x="15" y="61"/>
                      </a:lnTo>
                      <a:lnTo>
                        <a:pt x="15" y="76"/>
                      </a:lnTo>
                      <a:lnTo>
                        <a:pt x="10" y="79"/>
                      </a:lnTo>
                      <a:lnTo>
                        <a:pt x="7" y="72"/>
                      </a:lnTo>
                      <a:lnTo>
                        <a:pt x="3" y="76"/>
                      </a:lnTo>
                      <a:lnTo>
                        <a:pt x="7" y="91"/>
                      </a:lnTo>
                      <a:lnTo>
                        <a:pt x="3" y="98"/>
                      </a:lnTo>
                      <a:lnTo>
                        <a:pt x="0" y="108"/>
                      </a:lnTo>
                      <a:lnTo>
                        <a:pt x="7" y="111"/>
                      </a:lnTo>
                      <a:lnTo>
                        <a:pt x="10" y="108"/>
                      </a:lnTo>
                      <a:lnTo>
                        <a:pt x="10" y="104"/>
                      </a:lnTo>
                      <a:lnTo>
                        <a:pt x="27" y="119"/>
                      </a:lnTo>
                      <a:lnTo>
                        <a:pt x="19" y="151"/>
                      </a:lnTo>
                      <a:lnTo>
                        <a:pt x="22" y="155"/>
                      </a:lnTo>
                      <a:lnTo>
                        <a:pt x="42" y="158"/>
                      </a:lnTo>
                      <a:lnTo>
                        <a:pt x="45" y="165"/>
                      </a:lnTo>
                      <a:lnTo>
                        <a:pt x="61" y="165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07" name="Freeform 339"/>
                <p:cNvSpPr>
                  <a:spLocks/>
                </p:cNvSpPr>
                <p:nvPr/>
              </p:nvSpPr>
              <p:spPr bwMode="auto">
                <a:xfrm>
                  <a:off x="2303" y="2140"/>
                  <a:ext cx="141" cy="165"/>
                </a:xfrm>
                <a:custGeom>
                  <a:avLst/>
                  <a:gdLst>
                    <a:gd name="T0" fmla="*/ 66 w 141"/>
                    <a:gd name="T1" fmla="*/ 165 h 165"/>
                    <a:gd name="T2" fmla="*/ 69 w 141"/>
                    <a:gd name="T3" fmla="*/ 155 h 165"/>
                    <a:gd name="T4" fmla="*/ 88 w 141"/>
                    <a:gd name="T5" fmla="*/ 158 h 165"/>
                    <a:gd name="T6" fmla="*/ 69 w 141"/>
                    <a:gd name="T7" fmla="*/ 155 h 165"/>
                    <a:gd name="T8" fmla="*/ 61 w 141"/>
                    <a:gd name="T9" fmla="*/ 145 h 165"/>
                    <a:gd name="T10" fmla="*/ 57 w 141"/>
                    <a:gd name="T11" fmla="*/ 141 h 165"/>
                    <a:gd name="T12" fmla="*/ 61 w 141"/>
                    <a:gd name="T13" fmla="*/ 133 h 165"/>
                    <a:gd name="T14" fmla="*/ 69 w 141"/>
                    <a:gd name="T15" fmla="*/ 126 h 165"/>
                    <a:gd name="T16" fmla="*/ 61 w 141"/>
                    <a:gd name="T17" fmla="*/ 119 h 165"/>
                    <a:gd name="T18" fmla="*/ 66 w 141"/>
                    <a:gd name="T19" fmla="*/ 116 h 165"/>
                    <a:gd name="T20" fmla="*/ 72 w 141"/>
                    <a:gd name="T21" fmla="*/ 104 h 165"/>
                    <a:gd name="T22" fmla="*/ 88 w 141"/>
                    <a:gd name="T23" fmla="*/ 101 h 165"/>
                    <a:gd name="T24" fmla="*/ 96 w 141"/>
                    <a:gd name="T25" fmla="*/ 94 h 165"/>
                    <a:gd name="T26" fmla="*/ 104 w 141"/>
                    <a:gd name="T27" fmla="*/ 79 h 165"/>
                    <a:gd name="T28" fmla="*/ 108 w 141"/>
                    <a:gd name="T29" fmla="*/ 69 h 165"/>
                    <a:gd name="T30" fmla="*/ 120 w 141"/>
                    <a:gd name="T31" fmla="*/ 61 h 165"/>
                    <a:gd name="T32" fmla="*/ 114 w 141"/>
                    <a:gd name="T33" fmla="*/ 66 h 165"/>
                    <a:gd name="T34" fmla="*/ 120 w 141"/>
                    <a:gd name="T35" fmla="*/ 69 h 165"/>
                    <a:gd name="T36" fmla="*/ 141 w 141"/>
                    <a:gd name="T37" fmla="*/ 54 h 165"/>
                    <a:gd name="T38" fmla="*/ 111 w 141"/>
                    <a:gd name="T39" fmla="*/ 40 h 165"/>
                    <a:gd name="T40" fmla="*/ 104 w 141"/>
                    <a:gd name="T41" fmla="*/ 44 h 165"/>
                    <a:gd name="T42" fmla="*/ 108 w 141"/>
                    <a:gd name="T43" fmla="*/ 32 h 165"/>
                    <a:gd name="T44" fmla="*/ 114 w 141"/>
                    <a:gd name="T45" fmla="*/ 29 h 165"/>
                    <a:gd name="T46" fmla="*/ 108 w 141"/>
                    <a:gd name="T47" fmla="*/ 3 h 165"/>
                    <a:gd name="T48" fmla="*/ 93 w 141"/>
                    <a:gd name="T49" fmla="*/ 0 h 165"/>
                    <a:gd name="T50" fmla="*/ 84 w 141"/>
                    <a:gd name="T51" fmla="*/ 7 h 165"/>
                    <a:gd name="T52" fmla="*/ 69 w 141"/>
                    <a:gd name="T53" fmla="*/ 7 h 165"/>
                    <a:gd name="T54" fmla="*/ 76 w 141"/>
                    <a:gd name="T55" fmla="*/ 35 h 165"/>
                    <a:gd name="T56" fmla="*/ 61 w 141"/>
                    <a:gd name="T57" fmla="*/ 32 h 165"/>
                    <a:gd name="T58" fmla="*/ 61 w 141"/>
                    <a:gd name="T59" fmla="*/ 18 h 165"/>
                    <a:gd name="T60" fmla="*/ 49 w 141"/>
                    <a:gd name="T61" fmla="*/ 22 h 165"/>
                    <a:gd name="T62" fmla="*/ 42 w 141"/>
                    <a:gd name="T63" fmla="*/ 35 h 165"/>
                    <a:gd name="T64" fmla="*/ 34 w 141"/>
                    <a:gd name="T65" fmla="*/ 29 h 165"/>
                    <a:gd name="T66" fmla="*/ 19 w 141"/>
                    <a:gd name="T67" fmla="*/ 18 h 165"/>
                    <a:gd name="T68" fmla="*/ 15 w 141"/>
                    <a:gd name="T69" fmla="*/ 29 h 165"/>
                    <a:gd name="T70" fmla="*/ 10 w 141"/>
                    <a:gd name="T71" fmla="*/ 35 h 165"/>
                    <a:gd name="T72" fmla="*/ 7 w 141"/>
                    <a:gd name="T73" fmla="*/ 44 h 165"/>
                    <a:gd name="T74" fmla="*/ 10 w 141"/>
                    <a:gd name="T75" fmla="*/ 66 h 165"/>
                    <a:gd name="T76" fmla="*/ 15 w 141"/>
                    <a:gd name="T77" fmla="*/ 57 h 165"/>
                    <a:gd name="T78" fmla="*/ 15 w 141"/>
                    <a:gd name="T79" fmla="*/ 76 h 165"/>
                    <a:gd name="T80" fmla="*/ 7 w 141"/>
                    <a:gd name="T81" fmla="*/ 72 h 165"/>
                    <a:gd name="T82" fmla="*/ 7 w 141"/>
                    <a:gd name="T83" fmla="*/ 91 h 165"/>
                    <a:gd name="T84" fmla="*/ 0 w 141"/>
                    <a:gd name="T85" fmla="*/ 108 h 165"/>
                    <a:gd name="T86" fmla="*/ 10 w 141"/>
                    <a:gd name="T87" fmla="*/ 108 h 165"/>
                    <a:gd name="T88" fmla="*/ 27 w 141"/>
                    <a:gd name="T89" fmla="*/ 119 h 165"/>
                    <a:gd name="T90" fmla="*/ 22 w 141"/>
                    <a:gd name="T91" fmla="*/ 155 h 165"/>
                    <a:gd name="T92" fmla="*/ 45 w 141"/>
                    <a:gd name="T93" fmla="*/ 165 h 165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41"/>
                    <a:gd name="T142" fmla="*/ 0 h 165"/>
                    <a:gd name="T143" fmla="*/ 141 w 141"/>
                    <a:gd name="T144" fmla="*/ 165 h 165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41" h="165">
                      <a:moveTo>
                        <a:pt x="61" y="165"/>
                      </a:moveTo>
                      <a:lnTo>
                        <a:pt x="66" y="165"/>
                      </a:lnTo>
                      <a:lnTo>
                        <a:pt x="69" y="165"/>
                      </a:lnTo>
                      <a:lnTo>
                        <a:pt x="69" y="155"/>
                      </a:lnTo>
                      <a:lnTo>
                        <a:pt x="84" y="162"/>
                      </a:lnTo>
                      <a:lnTo>
                        <a:pt x="88" y="158"/>
                      </a:lnTo>
                      <a:lnTo>
                        <a:pt x="72" y="148"/>
                      </a:lnTo>
                      <a:lnTo>
                        <a:pt x="69" y="155"/>
                      </a:lnTo>
                      <a:lnTo>
                        <a:pt x="57" y="151"/>
                      </a:lnTo>
                      <a:lnTo>
                        <a:pt x="61" y="145"/>
                      </a:lnTo>
                      <a:lnTo>
                        <a:pt x="57" y="145"/>
                      </a:lnTo>
                      <a:lnTo>
                        <a:pt x="57" y="141"/>
                      </a:lnTo>
                      <a:lnTo>
                        <a:pt x="69" y="136"/>
                      </a:lnTo>
                      <a:lnTo>
                        <a:pt x="61" y="133"/>
                      </a:lnTo>
                      <a:lnTo>
                        <a:pt x="66" y="133"/>
                      </a:lnTo>
                      <a:lnTo>
                        <a:pt x="69" y="126"/>
                      </a:lnTo>
                      <a:lnTo>
                        <a:pt x="57" y="119"/>
                      </a:lnTo>
                      <a:lnTo>
                        <a:pt x="61" y="119"/>
                      </a:lnTo>
                      <a:lnTo>
                        <a:pt x="69" y="116"/>
                      </a:lnTo>
                      <a:lnTo>
                        <a:pt x="66" y="116"/>
                      </a:lnTo>
                      <a:lnTo>
                        <a:pt x="76" y="111"/>
                      </a:lnTo>
                      <a:lnTo>
                        <a:pt x="72" y="104"/>
                      </a:lnTo>
                      <a:lnTo>
                        <a:pt x="76" y="101"/>
                      </a:lnTo>
                      <a:lnTo>
                        <a:pt x="88" y="101"/>
                      </a:lnTo>
                      <a:lnTo>
                        <a:pt x="88" y="94"/>
                      </a:lnTo>
                      <a:lnTo>
                        <a:pt x="96" y="94"/>
                      </a:lnTo>
                      <a:lnTo>
                        <a:pt x="99" y="91"/>
                      </a:lnTo>
                      <a:lnTo>
                        <a:pt x="104" y="79"/>
                      </a:lnTo>
                      <a:lnTo>
                        <a:pt x="104" y="69"/>
                      </a:lnTo>
                      <a:lnTo>
                        <a:pt x="108" y="69"/>
                      </a:lnTo>
                      <a:lnTo>
                        <a:pt x="108" y="66"/>
                      </a:lnTo>
                      <a:lnTo>
                        <a:pt x="120" y="61"/>
                      </a:lnTo>
                      <a:lnTo>
                        <a:pt x="120" y="66"/>
                      </a:lnTo>
                      <a:lnTo>
                        <a:pt x="114" y="66"/>
                      </a:lnTo>
                      <a:lnTo>
                        <a:pt x="114" y="69"/>
                      </a:lnTo>
                      <a:lnTo>
                        <a:pt x="120" y="69"/>
                      </a:lnTo>
                      <a:lnTo>
                        <a:pt x="138" y="61"/>
                      </a:lnTo>
                      <a:lnTo>
                        <a:pt x="141" y="54"/>
                      </a:lnTo>
                      <a:lnTo>
                        <a:pt x="138" y="44"/>
                      </a:lnTo>
                      <a:lnTo>
                        <a:pt x="111" y="40"/>
                      </a:lnTo>
                      <a:lnTo>
                        <a:pt x="108" y="44"/>
                      </a:lnTo>
                      <a:lnTo>
                        <a:pt x="104" y="44"/>
                      </a:lnTo>
                      <a:lnTo>
                        <a:pt x="111" y="35"/>
                      </a:lnTo>
                      <a:lnTo>
                        <a:pt x="108" y="32"/>
                      </a:lnTo>
                      <a:lnTo>
                        <a:pt x="93" y="32"/>
                      </a:lnTo>
                      <a:lnTo>
                        <a:pt x="114" y="29"/>
                      </a:lnTo>
                      <a:lnTo>
                        <a:pt x="114" y="15"/>
                      </a:lnTo>
                      <a:lnTo>
                        <a:pt x="108" y="3"/>
                      </a:lnTo>
                      <a:lnTo>
                        <a:pt x="99" y="0"/>
                      </a:lnTo>
                      <a:lnTo>
                        <a:pt x="93" y="0"/>
                      </a:lnTo>
                      <a:lnTo>
                        <a:pt x="88" y="7"/>
                      </a:lnTo>
                      <a:lnTo>
                        <a:pt x="84" y="7"/>
                      </a:lnTo>
                      <a:lnTo>
                        <a:pt x="81" y="0"/>
                      </a:lnTo>
                      <a:lnTo>
                        <a:pt x="69" y="7"/>
                      </a:lnTo>
                      <a:lnTo>
                        <a:pt x="66" y="22"/>
                      </a:lnTo>
                      <a:lnTo>
                        <a:pt x="76" y="35"/>
                      </a:lnTo>
                      <a:lnTo>
                        <a:pt x="66" y="29"/>
                      </a:lnTo>
                      <a:lnTo>
                        <a:pt x="61" y="32"/>
                      </a:lnTo>
                      <a:lnTo>
                        <a:pt x="61" y="29"/>
                      </a:lnTo>
                      <a:lnTo>
                        <a:pt x="61" y="18"/>
                      </a:lnTo>
                      <a:lnTo>
                        <a:pt x="57" y="15"/>
                      </a:lnTo>
                      <a:lnTo>
                        <a:pt x="49" y="22"/>
                      </a:lnTo>
                      <a:lnTo>
                        <a:pt x="42" y="29"/>
                      </a:lnTo>
                      <a:lnTo>
                        <a:pt x="42" y="35"/>
                      </a:lnTo>
                      <a:lnTo>
                        <a:pt x="37" y="35"/>
                      </a:lnTo>
                      <a:lnTo>
                        <a:pt x="34" y="29"/>
                      </a:lnTo>
                      <a:lnTo>
                        <a:pt x="30" y="25"/>
                      </a:lnTo>
                      <a:lnTo>
                        <a:pt x="19" y="18"/>
                      </a:lnTo>
                      <a:lnTo>
                        <a:pt x="19" y="25"/>
                      </a:lnTo>
                      <a:lnTo>
                        <a:pt x="15" y="29"/>
                      </a:lnTo>
                      <a:lnTo>
                        <a:pt x="15" y="32"/>
                      </a:lnTo>
                      <a:lnTo>
                        <a:pt x="10" y="35"/>
                      </a:lnTo>
                      <a:lnTo>
                        <a:pt x="10" y="40"/>
                      </a:lnTo>
                      <a:lnTo>
                        <a:pt x="7" y="44"/>
                      </a:lnTo>
                      <a:lnTo>
                        <a:pt x="7" y="66"/>
                      </a:lnTo>
                      <a:lnTo>
                        <a:pt x="10" y="66"/>
                      </a:lnTo>
                      <a:lnTo>
                        <a:pt x="10" y="57"/>
                      </a:lnTo>
                      <a:lnTo>
                        <a:pt x="15" y="57"/>
                      </a:lnTo>
                      <a:lnTo>
                        <a:pt x="15" y="61"/>
                      </a:lnTo>
                      <a:lnTo>
                        <a:pt x="15" y="76"/>
                      </a:lnTo>
                      <a:lnTo>
                        <a:pt x="10" y="79"/>
                      </a:lnTo>
                      <a:lnTo>
                        <a:pt x="7" y="72"/>
                      </a:lnTo>
                      <a:lnTo>
                        <a:pt x="3" y="76"/>
                      </a:lnTo>
                      <a:lnTo>
                        <a:pt x="7" y="91"/>
                      </a:lnTo>
                      <a:lnTo>
                        <a:pt x="3" y="98"/>
                      </a:lnTo>
                      <a:lnTo>
                        <a:pt x="0" y="108"/>
                      </a:lnTo>
                      <a:lnTo>
                        <a:pt x="7" y="111"/>
                      </a:lnTo>
                      <a:lnTo>
                        <a:pt x="10" y="108"/>
                      </a:lnTo>
                      <a:lnTo>
                        <a:pt x="10" y="104"/>
                      </a:lnTo>
                      <a:lnTo>
                        <a:pt x="27" y="119"/>
                      </a:lnTo>
                      <a:lnTo>
                        <a:pt x="19" y="151"/>
                      </a:lnTo>
                      <a:lnTo>
                        <a:pt x="22" y="155"/>
                      </a:lnTo>
                      <a:lnTo>
                        <a:pt x="42" y="158"/>
                      </a:lnTo>
                      <a:lnTo>
                        <a:pt x="45" y="165"/>
                      </a:lnTo>
                      <a:lnTo>
                        <a:pt x="61" y="165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73" name="Freeform 337"/>
              <p:cNvSpPr>
                <a:spLocks/>
              </p:cNvSpPr>
              <p:nvPr/>
            </p:nvSpPr>
            <p:spPr bwMode="auto">
              <a:xfrm>
                <a:off x="4462" y="5467"/>
                <a:ext cx="4" cy="4"/>
              </a:xfrm>
              <a:custGeom>
                <a:avLst/>
                <a:gdLst>
                  <a:gd name="T0" fmla="*/ 9 w 3"/>
                  <a:gd name="T1" fmla="*/ 0 h 4"/>
                  <a:gd name="T2" fmla="*/ 0 w 3"/>
                  <a:gd name="T3" fmla="*/ 4 h 4"/>
                  <a:gd name="T4" fmla="*/ 0 w 3"/>
                  <a:gd name="T5" fmla="*/ 0 h 4"/>
                  <a:gd name="T6" fmla="*/ 9 w 3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4"/>
                  <a:gd name="T14" fmla="*/ 3 w 3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4">
                    <a:moveTo>
                      <a:pt x="3" y="0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74" name="Group 334"/>
              <p:cNvGrpSpPr>
                <a:grpSpLocks/>
              </p:cNvGrpSpPr>
              <p:nvPr/>
            </p:nvGrpSpPr>
            <p:grpSpPr bwMode="auto">
              <a:xfrm>
                <a:off x="4482" y="5733"/>
                <a:ext cx="51" cy="39"/>
                <a:chOff x="2465" y="2310"/>
                <a:chExt cx="33" cy="27"/>
              </a:xfrm>
            </p:grpSpPr>
            <p:sp>
              <p:nvSpPr>
                <p:cNvPr id="24004" name="Freeform 336"/>
                <p:cNvSpPr>
                  <a:spLocks/>
                </p:cNvSpPr>
                <p:nvPr/>
              </p:nvSpPr>
              <p:spPr bwMode="auto">
                <a:xfrm>
                  <a:off x="2465" y="2310"/>
                  <a:ext cx="33" cy="27"/>
                </a:xfrm>
                <a:custGeom>
                  <a:avLst/>
                  <a:gdLst>
                    <a:gd name="T0" fmla="*/ 27 w 33"/>
                    <a:gd name="T1" fmla="*/ 0 h 27"/>
                    <a:gd name="T2" fmla="*/ 33 w 33"/>
                    <a:gd name="T3" fmla="*/ 3 h 27"/>
                    <a:gd name="T4" fmla="*/ 18 w 33"/>
                    <a:gd name="T5" fmla="*/ 7 h 27"/>
                    <a:gd name="T6" fmla="*/ 11 w 33"/>
                    <a:gd name="T7" fmla="*/ 20 h 27"/>
                    <a:gd name="T8" fmla="*/ 11 w 33"/>
                    <a:gd name="T9" fmla="*/ 24 h 27"/>
                    <a:gd name="T10" fmla="*/ 11 w 33"/>
                    <a:gd name="T11" fmla="*/ 27 h 27"/>
                    <a:gd name="T12" fmla="*/ 3 w 33"/>
                    <a:gd name="T13" fmla="*/ 24 h 27"/>
                    <a:gd name="T14" fmla="*/ 3 w 33"/>
                    <a:gd name="T15" fmla="*/ 13 h 27"/>
                    <a:gd name="T16" fmla="*/ 0 w 33"/>
                    <a:gd name="T17" fmla="*/ 7 h 27"/>
                    <a:gd name="T18" fmla="*/ 8 w 33"/>
                    <a:gd name="T19" fmla="*/ 3 h 27"/>
                    <a:gd name="T20" fmla="*/ 18 w 33"/>
                    <a:gd name="T21" fmla="*/ 7 h 27"/>
                    <a:gd name="T22" fmla="*/ 27 w 33"/>
                    <a:gd name="T23" fmla="*/ 0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3"/>
                    <a:gd name="T37" fmla="*/ 0 h 27"/>
                    <a:gd name="T38" fmla="*/ 33 w 33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3" h="27">
                      <a:moveTo>
                        <a:pt x="27" y="0"/>
                      </a:moveTo>
                      <a:lnTo>
                        <a:pt x="33" y="3"/>
                      </a:lnTo>
                      <a:lnTo>
                        <a:pt x="18" y="7"/>
                      </a:lnTo>
                      <a:lnTo>
                        <a:pt x="11" y="20"/>
                      </a:lnTo>
                      <a:lnTo>
                        <a:pt x="11" y="24"/>
                      </a:lnTo>
                      <a:lnTo>
                        <a:pt x="11" y="27"/>
                      </a:lnTo>
                      <a:lnTo>
                        <a:pt x="3" y="24"/>
                      </a:lnTo>
                      <a:lnTo>
                        <a:pt x="3" y="13"/>
                      </a:lnTo>
                      <a:lnTo>
                        <a:pt x="0" y="7"/>
                      </a:lnTo>
                      <a:lnTo>
                        <a:pt x="8" y="3"/>
                      </a:lnTo>
                      <a:lnTo>
                        <a:pt x="18" y="7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05" name="Freeform 335"/>
                <p:cNvSpPr>
                  <a:spLocks/>
                </p:cNvSpPr>
                <p:nvPr/>
              </p:nvSpPr>
              <p:spPr bwMode="auto">
                <a:xfrm>
                  <a:off x="2465" y="2310"/>
                  <a:ext cx="33" cy="27"/>
                </a:xfrm>
                <a:custGeom>
                  <a:avLst/>
                  <a:gdLst>
                    <a:gd name="T0" fmla="*/ 27 w 33"/>
                    <a:gd name="T1" fmla="*/ 0 h 27"/>
                    <a:gd name="T2" fmla="*/ 33 w 33"/>
                    <a:gd name="T3" fmla="*/ 3 h 27"/>
                    <a:gd name="T4" fmla="*/ 18 w 33"/>
                    <a:gd name="T5" fmla="*/ 7 h 27"/>
                    <a:gd name="T6" fmla="*/ 11 w 33"/>
                    <a:gd name="T7" fmla="*/ 20 h 27"/>
                    <a:gd name="T8" fmla="*/ 11 w 33"/>
                    <a:gd name="T9" fmla="*/ 24 h 27"/>
                    <a:gd name="T10" fmla="*/ 11 w 33"/>
                    <a:gd name="T11" fmla="*/ 27 h 27"/>
                    <a:gd name="T12" fmla="*/ 3 w 33"/>
                    <a:gd name="T13" fmla="*/ 24 h 27"/>
                    <a:gd name="T14" fmla="*/ 3 w 33"/>
                    <a:gd name="T15" fmla="*/ 13 h 27"/>
                    <a:gd name="T16" fmla="*/ 0 w 33"/>
                    <a:gd name="T17" fmla="*/ 7 h 27"/>
                    <a:gd name="T18" fmla="*/ 8 w 33"/>
                    <a:gd name="T19" fmla="*/ 3 h 27"/>
                    <a:gd name="T20" fmla="*/ 18 w 33"/>
                    <a:gd name="T21" fmla="*/ 7 h 27"/>
                    <a:gd name="T22" fmla="*/ 27 w 33"/>
                    <a:gd name="T23" fmla="*/ 0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3"/>
                    <a:gd name="T37" fmla="*/ 0 h 27"/>
                    <a:gd name="T38" fmla="*/ 33 w 33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3" h="27">
                      <a:moveTo>
                        <a:pt x="27" y="0"/>
                      </a:moveTo>
                      <a:lnTo>
                        <a:pt x="33" y="3"/>
                      </a:lnTo>
                      <a:lnTo>
                        <a:pt x="18" y="7"/>
                      </a:lnTo>
                      <a:lnTo>
                        <a:pt x="11" y="20"/>
                      </a:lnTo>
                      <a:lnTo>
                        <a:pt x="11" y="24"/>
                      </a:lnTo>
                      <a:lnTo>
                        <a:pt x="11" y="27"/>
                      </a:lnTo>
                      <a:lnTo>
                        <a:pt x="3" y="24"/>
                      </a:lnTo>
                      <a:lnTo>
                        <a:pt x="3" y="13"/>
                      </a:lnTo>
                      <a:lnTo>
                        <a:pt x="0" y="7"/>
                      </a:lnTo>
                      <a:lnTo>
                        <a:pt x="8" y="3"/>
                      </a:lnTo>
                      <a:lnTo>
                        <a:pt x="18" y="7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75" name="Group 331"/>
              <p:cNvGrpSpPr>
                <a:grpSpLocks/>
              </p:cNvGrpSpPr>
              <p:nvPr/>
            </p:nvGrpSpPr>
            <p:grpSpPr bwMode="auto">
              <a:xfrm>
                <a:off x="4426" y="5728"/>
                <a:ext cx="61" cy="35"/>
                <a:chOff x="2429" y="2307"/>
                <a:chExt cx="39" cy="23"/>
              </a:xfrm>
            </p:grpSpPr>
            <p:sp>
              <p:nvSpPr>
                <p:cNvPr id="24002" name="Freeform 333"/>
                <p:cNvSpPr>
                  <a:spLocks/>
                </p:cNvSpPr>
                <p:nvPr/>
              </p:nvSpPr>
              <p:spPr bwMode="auto">
                <a:xfrm>
                  <a:off x="2429" y="2307"/>
                  <a:ext cx="39" cy="23"/>
                </a:xfrm>
                <a:custGeom>
                  <a:avLst/>
                  <a:gdLst>
                    <a:gd name="T0" fmla="*/ 9 w 39"/>
                    <a:gd name="T1" fmla="*/ 0 h 23"/>
                    <a:gd name="T2" fmla="*/ 24 w 39"/>
                    <a:gd name="T3" fmla="*/ 10 h 23"/>
                    <a:gd name="T4" fmla="*/ 32 w 39"/>
                    <a:gd name="T5" fmla="*/ 10 h 23"/>
                    <a:gd name="T6" fmla="*/ 39 w 39"/>
                    <a:gd name="T7" fmla="*/ 16 h 23"/>
                    <a:gd name="T8" fmla="*/ 36 w 39"/>
                    <a:gd name="T9" fmla="*/ 20 h 23"/>
                    <a:gd name="T10" fmla="*/ 36 w 39"/>
                    <a:gd name="T11" fmla="*/ 23 h 23"/>
                    <a:gd name="T12" fmla="*/ 20 w 39"/>
                    <a:gd name="T13" fmla="*/ 23 h 23"/>
                    <a:gd name="T14" fmla="*/ 15 w 39"/>
                    <a:gd name="T15" fmla="*/ 20 h 23"/>
                    <a:gd name="T16" fmla="*/ 0 w 39"/>
                    <a:gd name="T17" fmla="*/ 20 h 23"/>
                    <a:gd name="T18" fmla="*/ 0 w 39"/>
                    <a:gd name="T19" fmla="*/ 16 h 23"/>
                    <a:gd name="T20" fmla="*/ 0 w 39"/>
                    <a:gd name="T21" fmla="*/ 13 h 23"/>
                    <a:gd name="T22" fmla="*/ 4 w 39"/>
                    <a:gd name="T23" fmla="*/ 16 h 23"/>
                    <a:gd name="T24" fmla="*/ 9 w 39"/>
                    <a:gd name="T25" fmla="*/ 10 h 23"/>
                    <a:gd name="T26" fmla="*/ 4 w 39"/>
                    <a:gd name="T27" fmla="*/ 6 h 23"/>
                    <a:gd name="T28" fmla="*/ 4 w 39"/>
                    <a:gd name="T29" fmla="*/ 3 h 23"/>
                    <a:gd name="T30" fmla="*/ 9 w 39"/>
                    <a:gd name="T31" fmla="*/ 0 h 2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9"/>
                    <a:gd name="T49" fmla="*/ 0 h 23"/>
                    <a:gd name="T50" fmla="*/ 39 w 39"/>
                    <a:gd name="T51" fmla="*/ 23 h 23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9" h="23">
                      <a:moveTo>
                        <a:pt x="9" y="0"/>
                      </a:moveTo>
                      <a:lnTo>
                        <a:pt x="24" y="10"/>
                      </a:lnTo>
                      <a:lnTo>
                        <a:pt x="32" y="10"/>
                      </a:lnTo>
                      <a:lnTo>
                        <a:pt x="39" y="16"/>
                      </a:lnTo>
                      <a:lnTo>
                        <a:pt x="36" y="20"/>
                      </a:lnTo>
                      <a:lnTo>
                        <a:pt x="36" y="23"/>
                      </a:lnTo>
                      <a:lnTo>
                        <a:pt x="20" y="23"/>
                      </a:lnTo>
                      <a:lnTo>
                        <a:pt x="15" y="20"/>
                      </a:lnTo>
                      <a:lnTo>
                        <a:pt x="0" y="20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4" y="16"/>
                      </a:lnTo>
                      <a:lnTo>
                        <a:pt x="9" y="10"/>
                      </a:lnTo>
                      <a:lnTo>
                        <a:pt x="4" y="6"/>
                      </a:lnTo>
                      <a:lnTo>
                        <a:pt x="4" y="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03" name="Freeform 332"/>
                <p:cNvSpPr>
                  <a:spLocks/>
                </p:cNvSpPr>
                <p:nvPr/>
              </p:nvSpPr>
              <p:spPr bwMode="auto">
                <a:xfrm>
                  <a:off x="2429" y="2307"/>
                  <a:ext cx="39" cy="23"/>
                </a:xfrm>
                <a:custGeom>
                  <a:avLst/>
                  <a:gdLst>
                    <a:gd name="T0" fmla="*/ 9 w 39"/>
                    <a:gd name="T1" fmla="*/ 0 h 23"/>
                    <a:gd name="T2" fmla="*/ 24 w 39"/>
                    <a:gd name="T3" fmla="*/ 10 h 23"/>
                    <a:gd name="T4" fmla="*/ 32 w 39"/>
                    <a:gd name="T5" fmla="*/ 10 h 23"/>
                    <a:gd name="T6" fmla="*/ 39 w 39"/>
                    <a:gd name="T7" fmla="*/ 16 h 23"/>
                    <a:gd name="T8" fmla="*/ 36 w 39"/>
                    <a:gd name="T9" fmla="*/ 20 h 23"/>
                    <a:gd name="T10" fmla="*/ 36 w 39"/>
                    <a:gd name="T11" fmla="*/ 23 h 23"/>
                    <a:gd name="T12" fmla="*/ 20 w 39"/>
                    <a:gd name="T13" fmla="*/ 23 h 23"/>
                    <a:gd name="T14" fmla="*/ 15 w 39"/>
                    <a:gd name="T15" fmla="*/ 20 h 23"/>
                    <a:gd name="T16" fmla="*/ 0 w 39"/>
                    <a:gd name="T17" fmla="*/ 20 h 23"/>
                    <a:gd name="T18" fmla="*/ 0 w 39"/>
                    <a:gd name="T19" fmla="*/ 16 h 23"/>
                    <a:gd name="T20" fmla="*/ 0 w 39"/>
                    <a:gd name="T21" fmla="*/ 13 h 23"/>
                    <a:gd name="T22" fmla="*/ 4 w 39"/>
                    <a:gd name="T23" fmla="*/ 16 h 23"/>
                    <a:gd name="T24" fmla="*/ 9 w 39"/>
                    <a:gd name="T25" fmla="*/ 10 h 23"/>
                    <a:gd name="T26" fmla="*/ 4 w 39"/>
                    <a:gd name="T27" fmla="*/ 6 h 23"/>
                    <a:gd name="T28" fmla="*/ 4 w 39"/>
                    <a:gd name="T29" fmla="*/ 3 h 23"/>
                    <a:gd name="T30" fmla="*/ 9 w 39"/>
                    <a:gd name="T31" fmla="*/ 0 h 2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9"/>
                    <a:gd name="T49" fmla="*/ 0 h 23"/>
                    <a:gd name="T50" fmla="*/ 39 w 39"/>
                    <a:gd name="T51" fmla="*/ 23 h 23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9" h="23">
                      <a:moveTo>
                        <a:pt x="9" y="0"/>
                      </a:moveTo>
                      <a:lnTo>
                        <a:pt x="24" y="10"/>
                      </a:lnTo>
                      <a:lnTo>
                        <a:pt x="32" y="10"/>
                      </a:lnTo>
                      <a:lnTo>
                        <a:pt x="39" y="16"/>
                      </a:lnTo>
                      <a:lnTo>
                        <a:pt x="36" y="20"/>
                      </a:lnTo>
                      <a:lnTo>
                        <a:pt x="36" y="23"/>
                      </a:lnTo>
                      <a:lnTo>
                        <a:pt x="20" y="23"/>
                      </a:lnTo>
                      <a:lnTo>
                        <a:pt x="15" y="20"/>
                      </a:lnTo>
                      <a:lnTo>
                        <a:pt x="0" y="20"/>
                      </a:lnTo>
                      <a:lnTo>
                        <a:pt x="0" y="16"/>
                      </a:lnTo>
                      <a:lnTo>
                        <a:pt x="0" y="13"/>
                      </a:lnTo>
                      <a:lnTo>
                        <a:pt x="4" y="16"/>
                      </a:lnTo>
                      <a:lnTo>
                        <a:pt x="9" y="10"/>
                      </a:lnTo>
                      <a:lnTo>
                        <a:pt x="4" y="6"/>
                      </a:lnTo>
                      <a:lnTo>
                        <a:pt x="4" y="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76" name="Freeform 330"/>
              <p:cNvSpPr>
                <a:spLocks/>
              </p:cNvSpPr>
              <p:nvPr/>
            </p:nvSpPr>
            <p:spPr bwMode="auto">
              <a:xfrm>
                <a:off x="4380" y="5721"/>
                <a:ext cx="10" cy="16"/>
              </a:xfrm>
              <a:custGeom>
                <a:avLst/>
                <a:gdLst>
                  <a:gd name="T0" fmla="*/ 0 w 7"/>
                  <a:gd name="T1" fmla="*/ 0 h 10"/>
                  <a:gd name="T2" fmla="*/ 29 w 7"/>
                  <a:gd name="T3" fmla="*/ 67 h 10"/>
                  <a:gd name="T4" fmla="*/ 13 w 7"/>
                  <a:gd name="T5" fmla="*/ 67 h 10"/>
                  <a:gd name="T6" fmla="*/ 0 w 7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"/>
                  <a:gd name="T13" fmla="*/ 0 h 10"/>
                  <a:gd name="T14" fmla="*/ 7 w 7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" h="10">
                    <a:moveTo>
                      <a:pt x="0" y="0"/>
                    </a:moveTo>
                    <a:lnTo>
                      <a:pt x="7" y="10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77" name="Freeform 329"/>
              <p:cNvSpPr>
                <a:spLocks/>
              </p:cNvSpPr>
              <p:nvPr/>
            </p:nvSpPr>
            <p:spPr bwMode="auto">
              <a:xfrm>
                <a:off x="4398" y="5716"/>
                <a:ext cx="0" cy="5"/>
              </a:xfrm>
              <a:custGeom>
                <a:avLst/>
                <a:gdLst>
                  <a:gd name="T0" fmla="*/ 0 h 4"/>
                  <a:gd name="T1" fmla="*/ 10 h 4"/>
                  <a:gd name="T2" fmla="*/ 0 h 4"/>
                  <a:gd name="T3" fmla="*/ 0 60000 65536"/>
                  <a:gd name="T4" fmla="*/ 0 60000 65536"/>
                  <a:gd name="T5" fmla="*/ 0 60000 65536"/>
                  <a:gd name="T6" fmla="*/ 0 h 4"/>
                  <a:gd name="T7" fmla="*/ 4 h 4"/>
                </a:gdLst>
                <a:ahLst/>
                <a:cxnLst>
                  <a:cxn ang="T3">
                    <a:pos x="0" y="T0"/>
                  </a:cxn>
                  <a:cxn ang="T4">
                    <a:pos x="0" y="T1"/>
                  </a:cxn>
                  <a:cxn ang="T5">
                    <a:pos x="0" y="T2"/>
                  </a:cxn>
                </a:cxnLst>
                <a:rect l="0" t="T6" r="0" b="T7"/>
                <a:pathLst>
                  <a:path h="4">
                    <a:moveTo>
                      <a:pt x="0" y="0"/>
                    </a:move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78" name="Group 326"/>
              <p:cNvGrpSpPr>
                <a:grpSpLocks/>
              </p:cNvGrpSpPr>
              <p:nvPr/>
            </p:nvGrpSpPr>
            <p:grpSpPr bwMode="auto">
              <a:xfrm>
                <a:off x="4696" y="5711"/>
                <a:ext cx="30" cy="31"/>
                <a:chOff x="2604" y="2295"/>
                <a:chExt cx="19" cy="20"/>
              </a:xfrm>
            </p:grpSpPr>
            <p:sp>
              <p:nvSpPr>
                <p:cNvPr id="24000" name="Freeform 328"/>
                <p:cNvSpPr>
                  <a:spLocks/>
                </p:cNvSpPr>
                <p:nvPr/>
              </p:nvSpPr>
              <p:spPr bwMode="auto">
                <a:xfrm>
                  <a:off x="2604" y="2295"/>
                  <a:ext cx="19" cy="20"/>
                </a:xfrm>
                <a:custGeom>
                  <a:avLst/>
                  <a:gdLst>
                    <a:gd name="T0" fmla="*/ 7 w 19"/>
                    <a:gd name="T1" fmla="*/ 0 h 20"/>
                    <a:gd name="T2" fmla="*/ 19 w 19"/>
                    <a:gd name="T3" fmla="*/ 13 h 20"/>
                    <a:gd name="T4" fmla="*/ 19 w 19"/>
                    <a:gd name="T5" fmla="*/ 20 h 20"/>
                    <a:gd name="T6" fmla="*/ 10 w 19"/>
                    <a:gd name="T7" fmla="*/ 20 h 20"/>
                    <a:gd name="T8" fmla="*/ 0 w 19"/>
                    <a:gd name="T9" fmla="*/ 13 h 20"/>
                    <a:gd name="T10" fmla="*/ 7 w 19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"/>
                    <a:gd name="T19" fmla="*/ 0 h 20"/>
                    <a:gd name="T20" fmla="*/ 19 w 19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" h="20">
                      <a:moveTo>
                        <a:pt x="7" y="0"/>
                      </a:moveTo>
                      <a:lnTo>
                        <a:pt x="19" y="13"/>
                      </a:lnTo>
                      <a:lnTo>
                        <a:pt x="19" y="20"/>
                      </a:lnTo>
                      <a:lnTo>
                        <a:pt x="10" y="20"/>
                      </a:lnTo>
                      <a:lnTo>
                        <a:pt x="0" y="1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4001" name="Freeform 327"/>
                <p:cNvSpPr>
                  <a:spLocks/>
                </p:cNvSpPr>
                <p:nvPr/>
              </p:nvSpPr>
              <p:spPr bwMode="auto">
                <a:xfrm>
                  <a:off x="2604" y="2295"/>
                  <a:ext cx="19" cy="20"/>
                </a:xfrm>
                <a:custGeom>
                  <a:avLst/>
                  <a:gdLst>
                    <a:gd name="T0" fmla="*/ 7 w 19"/>
                    <a:gd name="T1" fmla="*/ 0 h 20"/>
                    <a:gd name="T2" fmla="*/ 19 w 19"/>
                    <a:gd name="T3" fmla="*/ 13 h 20"/>
                    <a:gd name="T4" fmla="*/ 19 w 19"/>
                    <a:gd name="T5" fmla="*/ 20 h 20"/>
                    <a:gd name="T6" fmla="*/ 10 w 19"/>
                    <a:gd name="T7" fmla="*/ 20 h 20"/>
                    <a:gd name="T8" fmla="*/ 0 w 19"/>
                    <a:gd name="T9" fmla="*/ 13 h 20"/>
                    <a:gd name="T10" fmla="*/ 7 w 19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"/>
                    <a:gd name="T19" fmla="*/ 0 h 20"/>
                    <a:gd name="T20" fmla="*/ 19 w 19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" h="20">
                      <a:moveTo>
                        <a:pt x="7" y="0"/>
                      </a:moveTo>
                      <a:lnTo>
                        <a:pt x="19" y="13"/>
                      </a:lnTo>
                      <a:lnTo>
                        <a:pt x="19" y="20"/>
                      </a:lnTo>
                      <a:lnTo>
                        <a:pt x="10" y="20"/>
                      </a:lnTo>
                      <a:lnTo>
                        <a:pt x="0" y="1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79" name="Group 323"/>
              <p:cNvGrpSpPr>
                <a:grpSpLocks/>
              </p:cNvGrpSpPr>
              <p:nvPr/>
            </p:nvGrpSpPr>
            <p:grpSpPr bwMode="auto">
              <a:xfrm>
                <a:off x="4403" y="5711"/>
                <a:ext cx="30" cy="33"/>
                <a:chOff x="2414" y="2295"/>
                <a:chExt cx="19" cy="23"/>
              </a:xfrm>
            </p:grpSpPr>
            <p:sp>
              <p:nvSpPr>
                <p:cNvPr id="23998" name="Freeform 325"/>
                <p:cNvSpPr>
                  <a:spLocks/>
                </p:cNvSpPr>
                <p:nvPr/>
              </p:nvSpPr>
              <p:spPr bwMode="auto">
                <a:xfrm>
                  <a:off x="2414" y="2295"/>
                  <a:ext cx="19" cy="23"/>
                </a:xfrm>
                <a:custGeom>
                  <a:avLst/>
                  <a:gdLst>
                    <a:gd name="T0" fmla="*/ 19 w 19"/>
                    <a:gd name="T1" fmla="*/ 0 h 23"/>
                    <a:gd name="T2" fmla="*/ 19 w 19"/>
                    <a:gd name="T3" fmla="*/ 3 h 23"/>
                    <a:gd name="T4" fmla="*/ 3 w 19"/>
                    <a:gd name="T5" fmla="*/ 23 h 23"/>
                    <a:gd name="T6" fmla="*/ 0 w 19"/>
                    <a:gd name="T7" fmla="*/ 20 h 23"/>
                    <a:gd name="T8" fmla="*/ 0 w 19"/>
                    <a:gd name="T9" fmla="*/ 13 h 23"/>
                    <a:gd name="T10" fmla="*/ 9 w 19"/>
                    <a:gd name="T11" fmla="*/ 10 h 23"/>
                    <a:gd name="T12" fmla="*/ 3 w 19"/>
                    <a:gd name="T13" fmla="*/ 10 h 23"/>
                    <a:gd name="T14" fmla="*/ 15 w 19"/>
                    <a:gd name="T15" fmla="*/ 3 h 23"/>
                    <a:gd name="T16" fmla="*/ 15 w 19"/>
                    <a:gd name="T17" fmla="*/ 0 h 23"/>
                    <a:gd name="T18" fmla="*/ 19 w 19"/>
                    <a:gd name="T19" fmla="*/ 0 h 2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9"/>
                    <a:gd name="T31" fmla="*/ 0 h 23"/>
                    <a:gd name="T32" fmla="*/ 19 w 19"/>
                    <a:gd name="T33" fmla="*/ 23 h 2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9" h="23">
                      <a:moveTo>
                        <a:pt x="19" y="0"/>
                      </a:moveTo>
                      <a:lnTo>
                        <a:pt x="19" y="3"/>
                      </a:lnTo>
                      <a:lnTo>
                        <a:pt x="3" y="23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9" y="10"/>
                      </a:lnTo>
                      <a:lnTo>
                        <a:pt x="3" y="10"/>
                      </a:lnTo>
                      <a:lnTo>
                        <a:pt x="15" y="3"/>
                      </a:lnTo>
                      <a:lnTo>
                        <a:pt x="15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99" name="Freeform 324"/>
                <p:cNvSpPr>
                  <a:spLocks/>
                </p:cNvSpPr>
                <p:nvPr/>
              </p:nvSpPr>
              <p:spPr bwMode="auto">
                <a:xfrm>
                  <a:off x="2414" y="2295"/>
                  <a:ext cx="19" cy="23"/>
                </a:xfrm>
                <a:custGeom>
                  <a:avLst/>
                  <a:gdLst>
                    <a:gd name="T0" fmla="*/ 19 w 19"/>
                    <a:gd name="T1" fmla="*/ 0 h 23"/>
                    <a:gd name="T2" fmla="*/ 19 w 19"/>
                    <a:gd name="T3" fmla="*/ 3 h 23"/>
                    <a:gd name="T4" fmla="*/ 3 w 19"/>
                    <a:gd name="T5" fmla="*/ 23 h 23"/>
                    <a:gd name="T6" fmla="*/ 0 w 19"/>
                    <a:gd name="T7" fmla="*/ 20 h 23"/>
                    <a:gd name="T8" fmla="*/ 0 w 19"/>
                    <a:gd name="T9" fmla="*/ 13 h 23"/>
                    <a:gd name="T10" fmla="*/ 9 w 19"/>
                    <a:gd name="T11" fmla="*/ 10 h 23"/>
                    <a:gd name="T12" fmla="*/ 3 w 19"/>
                    <a:gd name="T13" fmla="*/ 10 h 23"/>
                    <a:gd name="T14" fmla="*/ 15 w 19"/>
                    <a:gd name="T15" fmla="*/ 3 h 23"/>
                    <a:gd name="T16" fmla="*/ 15 w 19"/>
                    <a:gd name="T17" fmla="*/ 0 h 23"/>
                    <a:gd name="T18" fmla="*/ 19 w 19"/>
                    <a:gd name="T19" fmla="*/ 0 h 2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9"/>
                    <a:gd name="T31" fmla="*/ 0 h 23"/>
                    <a:gd name="T32" fmla="*/ 19 w 19"/>
                    <a:gd name="T33" fmla="*/ 23 h 2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9" h="23">
                      <a:moveTo>
                        <a:pt x="19" y="0"/>
                      </a:moveTo>
                      <a:lnTo>
                        <a:pt x="19" y="3"/>
                      </a:lnTo>
                      <a:lnTo>
                        <a:pt x="3" y="23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9" y="10"/>
                      </a:lnTo>
                      <a:lnTo>
                        <a:pt x="3" y="10"/>
                      </a:lnTo>
                      <a:lnTo>
                        <a:pt x="15" y="3"/>
                      </a:lnTo>
                      <a:lnTo>
                        <a:pt x="15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80" name="Group 320"/>
              <p:cNvGrpSpPr>
                <a:grpSpLocks/>
              </p:cNvGrpSpPr>
              <p:nvPr/>
            </p:nvGrpSpPr>
            <p:grpSpPr bwMode="auto">
              <a:xfrm>
                <a:off x="4349" y="5654"/>
                <a:ext cx="77" cy="57"/>
                <a:chOff x="2379" y="2256"/>
                <a:chExt cx="50" cy="39"/>
              </a:xfrm>
            </p:grpSpPr>
            <p:sp>
              <p:nvSpPr>
                <p:cNvPr id="23996" name="Freeform 322"/>
                <p:cNvSpPr>
                  <a:spLocks/>
                </p:cNvSpPr>
                <p:nvPr/>
              </p:nvSpPr>
              <p:spPr bwMode="auto">
                <a:xfrm>
                  <a:off x="2379" y="2256"/>
                  <a:ext cx="50" cy="39"/>
                </a:xfrm>
                <a:custGeom>
                  <a:avLst/>
                  <a:gdLst>
                    <a:gd name="T0" fmla="*/ 3 w 50"/>
                    <a:gd name="T1" fmla="*/ 0 h 39"/>
                    <a:gd name="T2" fmla="*/ 15 w 50"/>
                    <a:gd name="T3" fmla="*/ 3 h 39"/>
                    <a:gd name="T4" fmla="*/ 27 w 50"/>
                    <a:gd name="T5" fmla="*/ 0 h 39"/>
                    <a:gd name="T6" fmla="*/ 42 w 50"/>
                    <a:gd name="T7" fmla="*/ 3 h 39"/>
                    <a:gd name="T8" fmla="*/ 42 w 50"/>
                    <a:gd name="T9" fmla="*/ 7 h 39"/>
                    <a:gd name="T10" fmla="*/ 47 w 50"/>
                    <a:gd name="T11" fmla="*/ 3 h 39"/>
                    <a:gd name="T12" fmla="*/ 47 w 50"/>
                    <a:gd name="T13" fmla="*/ 10 h 39"/>
                    <a:gd name="T14" fmla="*/ 50 w 50"/>
                    <a:gd name="T15" fmla="*/ 17 h 39"/>
                    <a:gd name="T16" fmla="*/ 47 w 50"/>
                    <a:gd name="T17" fmla="*/ 20 h 39"/>
                    <a:gd name="T18" fmla="*/ 47 w 50"/>
                    <a:gd name="T19" fmla="*/ 29 h 39"/>
                    <a:gd name="T20" fmla="*/ 42 w 50"/>
                    <a:gd name="T21" fmla="*/ 39 h 39"/>
                    <a:gd name="T22" fmla="*/ 27 w 50"/>
                    <a:gd name="T23" fmla="*/ 39 h 39"/>
                    <a:gd name="T24" fmla="*/ 20 w 50"/>
                    <a:gd name="T25" fmla="*/ 35 h 39"/>
                    <a:gd name="T26" fmla="*/ 15 w 50"/>
                    <a:gd name="T27" fmla="*/ 32 h 39"/>
                    <a:gd name="T28" fmla="*/ 15 w 50"/>
                    <a:gd name="T29" fmla="*/ 29 h 39"/>
                    <a:gd name="T30" fmla="*/ 3 w 50"/>
                    <a:gd name="T31" fmla="*/ 20 h 39"/>
                    <a:gd name="T32" fmla="*/ 0 w 50"/>
                    <a:gd name="T33" fmla="*/ 14 h 39"/>
                    <a:gd name="T34" fmla="*/ 3 w 50"/>
                    <a:gd name="T35" fmla="*/ 0 h 3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0"/>
                    <a:gd name="T55" fmla="*/ 0 h 39"/>
                    <a:gd name="T56" fmla="*/ 50 w 50"/>
                    <a:gd name="T57" fmla="*/ 39 h 3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0" h="39">
                      <a:moveTo>
                        <a:pt x="3" y="0"/>
                      </a:moveTo>
                      <a:lnTo>
                        <a:pt x="15" y="3"/>
                      </a:lnTo>
                      <a:lnTo>
                        <a:pt x="27" y="0"/>
                      </a:lnTo>
                      <a:lnTo>
                        <a:pt x="42" y="3"/>
                      </a:lnTo>
                      <a:lnTo>
                        <a:pt x="42" y="7"/>
                      </a:lnTo>
                      <a:lnTo>
                        <a:pt x="47" y="3"/>
                      </a:lnTo>
                      <a:lnTo>
                        <a:pt x="47" y="10"/>
                      </a:lnTo>
                      <a:lnTo>
                        <a:pt x="50" y="17"/>
                      </a:lnTo>
                      <a:lnTo>
                        <a:pt x="47" y="20"/>
                      </a:lnTo>
                      <a:lnTo>
                        <a:pt x="47" y="29"/>
                      </a:lnTo>
                      <a:lnTo>
                        <a:pt x="42" y="39"/>
                      </a:lnTo>
                      <a:lnTo>
                        <a:pt x="27" y="39"/>
                      </a:lnTo>
                      <a:lnTo>
                        <a:pt x="20" y="35"/>
                      </a:lnTo>
                      <a:lnTo>
                        <a:pt x="15" y="32"/>
                      </a:lnTo>
                      <a:lnTo>
                        <a:pt x="15" y="29"/>
                      </a:lnTo>
                      <a:lnTo>
                        <a:pt x="3" y="20"/>
                      </a:lnTo>
                      <a:lnTo>
                        <a:pt x="0" y="1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97" name="Freeform 321"/>
                <p:cNvSpPr>
                  <a:spLocks/>
                </p:cNvSpPr>
                <p:nvPr/>
              </p:nvSpPr>
              <p:spPr bwMode="auto">
                <a:xfrm>
                  <a:off x="2379" y="2256"/>
                  <a:ext cx="50" cy="39"/>
                </a:xfrm>
                <a:custGeom>
                  <a:avLst/>
                  <a:gdLst>
                    <a:gd name="T0" fmla="*/ 3 w 50"/>
                    <a:gd name="T1" fmla="*/ 0 h 39"/>
                    <a:gd name="T2" fmla="*/ 15 w 50"/>
                    <a:gd name="T3" fmla="*/ 3 h 39"/>
                    <a:gd name="T4" fmla="*/ 27 w 50"/>
                    <a:gd name="T5" fmla="*/ 0 h 39"/>
                    <a:gd name="T6" fmla="*/ 42 w 50"/>
                    <a:gd name="T7" fmla="*/ 3 h 39"/>
                    <a:gd name="T8" fmla="*/ 42 w 50"/>
                    <a:gd name="T9" fmla="*/ 7 h 39"/>
                    <a:gd name="T10" fmla="*/ 47 w 50"/>
                    <a:gd name="T11" fmla="*/ 3 h 39"/>
                    <a:gd name="T12" fmla="*/ 47 w 50"/>
                    <a:gd name="T13" fmla="*/ 10 h 39"/>
                    <a:gd name="T14" fmla="*/ 50 w 50"/>
                    <a:gd name="T15" fmla="*/ 17 h 39"/>
                    <a:gd name="T16" fmla="*/ 47 w 50"/>
                    <a:gd name="T17" fmla="*/ 20 h 39"/>
                    <a:gd name="T18" fmla="*/ 47 w 50"/>
                    <a:gd name="T19" fmla="*/ 29 h 39"/>
                    <a:gd name="T20" fmla="*/ 42 w 50"/>
                    <a:gd name="T21" fmla="*/ 39 h 39"/>
                    <a:gd name="T22" fmla="*/ 27 w 50"/>
                    <a:gd name="T23" fmla="*/ 39 h 39"/>
                    <a:gd name="T24" fmla="*/ 20 w 50"/>
                    <a:gd name="T25" fmla="*/ 35 h 39"/>
                    <a:gd name="T26" fmla="*/ 15 w 50"/>
                    <a:gd name="T27" fmla="*/ 32 h 39"/>
                    <a:gd name="T28" fmla="*/ 15 w 50"/>
                    <a:gd name="T29" fmla="*/ 29 h 39"/>
                    <a:gd name="T30" fmla="*/ 3 w 50"/>
                    <a:gd name="T31" fmla="*/ 20 h 39"/>
                    <a:gd name="T32" fmla="*/ 0 w 50"/>
                    <a:gd name="T33" fmla="*/ 14 h 39"/>
                    <a:gd name="T34" fmla="*/ 3 w 50"/>
                    <a:gd name="T35" fmla="*/ 0 h 3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0"/>
                    <a:gd name="T55" fmla="*/ 0 h 39"/>
                    <a:gd name="T56" fmla="*/ 50 w 50"/>
                    <a:gd name="T57" fmla="*/ 39 h 3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0" h="39">
                      <a:moveTo>
                        <a:pt x="3" y="0"/>
                      </a:moveTo>
                      <a:lnTo>
                        <a:pt x="15" y="3"/>
                      </a:lnTo>
                      <a:lnTo>
                        <a:pt x="27" y="0"/>
                      </a:lnTo>
                      <a:lnTo>
                        <a:pt x="42" y="3"/>
                      </a:lnTo>
                      <a:lnTo>
                        <a:pt x="42" y="7"/>
                      </a:lnTo>
                      <a:lnTo>
                        <a:pt x="47" y="3"/>
                      </a:lnTo>
                      <a:lnTo>
                        <a:pt x="47" y="10"/>
                      </a:lnTo>
                      <a:lnTo>
                        <a:pt x="50" y="17"/>
                      </a:lnTo>
                      <a:lnTo>
                        <a:pt x="47" y="20"/>
                      </a:lnTo>
                      <a:lnTo>
                        <a:pt x="47" y="29"/>
                      </a:lnTo>
                      <a:lnTo>
                        <a:pt x="42" y="39"/>
                      </a:lnTo>
                      <a:lnTo>
                        <a:pt x="27" y="39"/>
                      </a:lnTo>
                      <a:lnTo>
                        <a:pt x="20" y="35"/>
                      </a:lnTo>
                      <a:lnTo>
                        <a:pt x="15" y="32"/>
                      </a:lnTo>
                      <a:lnTo>
                        <a:pt x="15" y="29"/>
                      </a:lnTo>
                      <a:lnTo>
                        <a:pt x="3" y="20"/>
                      </a:lnTo>
                      <a:lnTo>
                        <a:pt x="0" y="1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81" name="Group 317"/>
              <p:cNvGrpSpPr>
                <a:grpSpLocks/>
              </p:cNvGrpSpPr>
              <p:nvPr/>
            </p:nvGrpSpPr>
            <p:grpSpPr bwMode="auto">
              <a:xfrm>
                <a:off x="4439" y="5607"/>
                <a:ext cx="112" cy="130"/>
                <a:chOff x="2438" y="2224"/>
                <a:chExt cx="72" cy="88"/>
              </a:xfrm>
            </p:grpSpPr>
            <p:sp>
              <p:nvSpPr>
                <p:cNvPr id="23994" name="Freeform 319"/>
                <p:cNvSpPr>
                  <a:spLocks/>
                </p:cNvSpPr>
                <p:nvPr/>
              </p:nvSpPr>
              <p:spPr bwMode="auto">
                <a:xfrm>
                  <a:off x="2438" y="2224"/>
                  <a:ext cx="72" cy="88"/>
                </a:xfrm>
                <a:custGeom>
                  <a:avLst/>
                  <a:gdLst>
                    <a:gd name="T0" fmla="*/ 65 w 72"/>
                    <a:gd name="T1" fmla="*/ 0 h 88"/>
                    <a:gd name="T2" fmla="*/ 72 w 72"/>
                    <a:gd name="T3" fmla="*/ 3 h 88"/>
                    <a:gd name="T4" fmla="*/ 72 w 72"/>
                    <a:gd name="T5" fmla="*/ 10 h 88"/>
                    <a:gd name="T6" fmla="*/ 72 w 72"/>
                    <a:gd name="T7" fmla="*/ 32 h 88"/>
                    <a:gd name="T8" fmla="*/ 50 w 72"/>
                    <a:gd name="T9" fmla="*/ 49 h 88"/>
                    <a:gd name="T10" fmla="*/ 62 w 72"/>
                    <a:gd name="T11" fmla="*/ 61 h 88"/>
                    <a:gd name="T12" fmla="*/ 54 w 72"/>
                    <a:gd name="T13" fmla="*/ 67 h 88"/>
                    <a:gd name="T14" fmla="*/ 50 w 72"/>
                    <a:gd name="T15" fmla="*/ 67 h 88"/>
                    <a:gd name="T16" fmla="*/ 50 w 72"/>
                    <a:gd name="T17" fmla="*/ 71 h 88"/>
                    <a:gd name="T18" fmla="*/ 42 w 72"/>
                    <a:gd name="T19" fmla="*/ 71 h 88"/>
                    <a:gd name="T20" fmla="*/ 42 w 72"/>
                    <a:gd name="T21" fmla="*/ 74 h 88"/>
                    <a:gd name="T22" fmla="*/ 50 w 72"/>
                    <a:gd name="T23" fmla="*/ 81 h 88"/>
                    <a:gd name="T24" fmla="*/ 38 w 72"/>
                    <a:gd name="T25" fmla="*/ 88 h 88"/>
                    <a:gd name="T26" fmla="*/ 30 w 72"/>
                    <a:gd name="T27" fmla="*/ 81 h 88"/>
                    <a:gd name="T28" fmla="*/ 27 w 72"/>
                    <a:gd name="T29" fmla="*/ 78 h 88"/>
                    <a:gd name="T30" fmla="*/ 23 w 72"/>
                    <a:gd name="T31" fmla="*/ 78 h 88"/>
                    <a:gd name="T32" fmla="*/ 30 w 72"/>
                    <a:gd name="T33" fmla="*/ 71 h 88"/>
                    <a:gd name="T34" fmla="*/ 27 w 72"/>
                    <a:gd name="T35" fmla="*/ 67 h 88"/>
                    <a:gd name="T36" fmla="*/ 8 w 72"/>
                    <a:gd name="T37" fmla="*/ 64 h 88"/>
                    <a:gd name="T38" fmla="*/ 3 w 72"/>
                    <a:gd name="T39" fmla="*/ 61 h 88"/>
                    <a:gd name="T40" fmla="*/ 3 w 72"/>
                    <a:gd name="T41" fmla="*/ 56 h 88"/>
                    <a:gd name="T42" fmla="*/ 3 w 72"/>
                    <a:gd name="T43" fmla="*/ 49 h 88"/>
                    <a:gd name="T44" fmla="*/ 11 w 72"/>
                    <a:gd name="T45" fmla="*/ 42 h 88"/>
                    <a:gd name="T46" fmla="*/ 0 w 72"/>
                    <a:gd name="T47" fmla="*/ 27 h 88"/>
                    <a:gd name="T48" fmla="*/ 18 w 72"/>
                    <a:gd name="T49" fmla="*/ 20 h 88"/>
                    <a:gd name="T50" fmla="*/ 23 w 72"/>
                    <a:gd name="T51" fmla="*/ 17 h 88"/>
                    <a:gd name="T52" fmla="*/ 11 w 72"/>
                    <a:gd name="T53" fmla="*/ 7 h 88"/>
                    <a:gd name="T54" fmla="*/ 15 w 72"/>
                    <a:gd name="T55" fmla="*/ 7 h 88"/>
                    <a:gd name="T56" fmla="*/ 38 w 72"/>
                    <a:gd name="T57" fmla="*/ 14 h 88"/>
                    <a:gd name="T58" fmla="*/ 30 w 72"/>
                    <a:gd name="T59" fmla="*/ 20 h 88"/>
                    <a:gd name="T60" fmla="*/ 38 w 72"/>
                    <a:gd name="T61" fmla="*/ 32 h 88"/>
                    <a:gd name="T62" fmla="*/ 45 w 72"/>
                    <a:gd name="T63" fmla="*/ 17 h 88"/>
                    <a:gd name="T64" fmla="*/ 45 w 72"/>
                    <a:gd name="T65" fmla="*/ 27 h 88"/>
                    <a:gd name="T66" fmla="*/ 45 w 72"/>
                    <a:gd name="T67" fmla="*/ 32 h 88"/>
                    <a:gd name="T68" fmla="*/ 45 w 72"/>
                    <a:gd name="T69" fmla="*/ 35 h 88"/>
                    <a:gd name="T70" fmla="*/ 50 w 72"/>
                    <a:gd name="T71" fmla="*/ 24 h 88"/>
                    <a:gd name="T72" fmla="*/ 50 w 72"/>
                    <a:gd name="T73" fmla="*/ 17 h 88"/>
                    <a:gd name="T74" fmla="*/ 42 w 72"/>
                    <a:gd name="T75" fmla="*/ 10 h 88"/>
                    <a:gd name="T76" fmla="*/ 54 w 72"/>
                    <a:gd name="T77" fmla="*/ 3 h 88"/>
                    <a:gd name="T78" fmla="*/ 65 w 72"/>
                    <a:gd name="T79" fmla="*/ 0 h 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72"/>
                    <a:gd name="T121" fmla="*/ 0 h 88"/>
                    <a:gd name="T122" fmla="*/ 72 w 72"/>
                    <a:gd name="T123" fmla="*/ 88 h 88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72" h="88">
                      <a:moveTo>
                        <a:pt x="65" y="0"/>
                      </a:moveTo>
                      <a:lnTo>
                        <a:pt x="72" y="3"/>
                      </a:lnTo>
                      <a:lnTo>
                        <a:pt x="72" y="10"/>
                      </a:lnTo>
                      <a:lnTo>
                        <a:pt x="72" y="32"/>
                      </a:lnTo>
                      <a:lnTo>
                        <a:pt x="50" y="49"/>
                      </a:lnTo>
                      <a:lnTo>
                        <a:pt x="62" y="61"/>
                      </a:lnTo>
                      <a:lnTo>
                        <a:pt x="54" y="67"/>
                      </a:lnTo>
                      <a:lnTo>
                        <a:pt x="50" y="67"/>
                      </a:lnTo>
                      <a:lnTo>
                        <a:pt x="50" y="71"/>
                      </a:lnTo>
                      <a:lnTo>
                        <a:pt x="42" y="71"/>
                      </a:lnTo>
                      <a:lnTo>
                        <a:pt x="42" y="74"/>
                      </a:lnTo>
                      <a:lnTo>
                        <a:pt x="50" y="81"/>
                      </a:lnTo>
                      <a:lnTo>
                        <a:pt x="38" y="88"/>
                      </a:lnTo>
                      <a:lnTo>
                        <a:pt x="30" y="81"/>
                      </a:lnTo>
                      <a:lnTo>
                        <a:pt x="27" y="78"/>
                      </a:lnTo>
                      <a:lnTo>
                        <a:pt x="23" y="78"/>
                      </a:lnTo>
                      <a:lnTo>
                        <a:pt x="30" y="71"/>
                      </a:lnTo>
                      <a:lnTo>
                        <a:pt x="27" y="67"/>
                      </a:lnTo>
                      <a:lnTo>
                        <a:pt x="8" y="64"/>
                      </a:lnTo>
                      <a:lnTo>
                        <a:pt x="3" y="61"/>
                      </a:lnTo>
                      <a:lnTo>
                        <a:pt x="3" y="56"/>
                      </a:lnTo>
                      <a:lnTo>
                        <a:pt x="3" y="49"/>
                      </a:lnTo>
                      <a:lnTo>
                        <a:pt x="11" y="42"/>
                      </a:lnTo>
                      <a:lnTo>
                        <a:pt x="0" y="27"/>
                      </a:lnTo>
                      <a:lnTo>
                        <a:pt x="18" y="20"/>
                      </a:lnTo>
                      <a:lnTo>
                        <a:pt x="23" y="17"/>
                      </a:lnTo>
                      <a:lnTo>
                        <a:pt x="11" y="7"/>
                      </a:lnTo>
                      <a:lnTo>
                        <a:pt x="15" y="7"/>
                      </a:lnTo>
                      <a:lnTo>
                        <a:pt x="38" y="14"/>
                      </a:lnTo>
                      <a:lnTo>
                        <a:pt x="30" y="20"/>
                      </a:lnTo>
                      <a:lnTo>
                        <a:pt x="38" y="32"/>
                      </a:lnTo>
                      <a:lnTo>
                        <a:pt x="45" y="17"/>
                      </a:lnTo>
                      <a:lnTo>
                        <a:pt x="45" y="27"/>
                      </a:lnTo>
                      <a:lnTo>
                        <a:pt x="45" y="32"/>
                      </a:lnTo>
                      <a:lnTo>
                        <a:pt x="45" y="35"/>
                      </a:lnTo>
                      <a:lnTo>
                        <a:pt x="50" y="24"/>
                      </a:lnTo>
                      <a:lnTo>
                        <a:pt x="50" y="17"/>
                      </a:lnTo>
                      <a:lnTo>
                        <a:pt x="42" y="10"/>
                      </a:lnTo>
                      <a:lnTo>
                        <a:pt x="54" y="3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95" name="Freeform 318"/>
                <p:cNvSpPr>
                  <a:spLocks/>
                </p:cNvSpPr>
                <p:nvPr/>
              </p:nvSpPr>
              <p:spPr bwMode="auto">
                <a:xfrm>
                  <a:off x="2438" y="2224"/>
                  <a:ext cx="72" cy="88"/>
                </a:xfrm>
                <a:custGeom>
                  <a:avLst/>
                  <a:gdLst>
                    <a:gd name="T0" fmla="*/ 65 w 72"/>
                    <a:gd name="T1" fmla="*/ 0 h 88"/>
                    <a:gd name="T2" fmla="*/ 72 w 72"/>
                    <a:gd name="T3" fmla="*/ 3 h 88"/>
                    <a:gd name="T4" fmla="*/ 72 w 72"/>
                    <a:gd name="T5" fmla="*/ 10 h 88"/>
                    <a:gd name="T6" fmla="*/ 72 w 72"/>
                    <a:gd name="T7" fmla="*/ 32 h 88"/>
                    <a:gd name="T8" fmla="*/ 50 w 72"/>
                    <a:gd name="T9" fmla="*/ 49 h 88"/>
                    <a:gd name="T10" fmla="*/ 62 w 72"/>
                    <a:gd name="T11" fmla="*/ 61 h 88"/>
                    <a:gd name="T12" fmla="*/ 54 w 72"/>
                    <a:gd name="T13" fmla="*/ 67 h 88"/>
                    <a:gd name="T14" fmla="*/ 50 w 72"/>
                    <a:gd name="T15" fmla="*/ 67 h 88"/>
                    <a:gd name="T16" fmla="*/ 50 w 72"/>
                    <a:gd name="T17" fmla="*/ 71 h 88"/>
                    <a:gd name="T18" fmla="*/ 42 w 72"/>
                    <a:gd name="T19" fmla="*/ 71 h 88"/>
                    <a:gd name="T20" fmla="*/ 42 w 72"/>
                    <a:gd name="T21" fmla="*/ 74 h 88"/>
                    <a:gd name="T22" fmla="*/ 50 w 72"/>
                    <a:gd name="T23" fmla="*/ 81 h 88"/>
                    <a:gd name="T24" fmla="*/ 38 w 72"/>
                    <a:gd name="T25" fmla="*/ 88 h 88"/>
                    <a:gd name="T26" fmla="*/ 30 w 72"/>
                    <a:gd name="T27" fmla="*/ 81 h 88"/>
                    <a:gd name="T28" fmla="*/ 27 w 72"/>
                    <a:gd name="T29" fmla="*/ 78 h 88"/>
                    <a:gd name="T30" fmla="*/ 23 w 72"/>
                    <a:gd name="T31" fmla="*/ 78 h 88"/>
                    <a:gd name="T32" fmla="*/ 30 w 72"/>
                    <a:gd name="T33" fmla="*/ 71 h 88"/>
                    <a:gd name="T34" fmla="*/ 27 w 72"/>
                    <a:gd name="T35" fmla="*/ 67 h 88"/>
                    <a:gd name="T36" fmla="*/ 8 w 72"/>
                    <a:gd name="T37" fmla="*/ 64 h 88"/>
                    <a:gd name="T38" fmla="*/ 3 w 72"/>
                    <a:gd name="T39" fmla="*/ 61 h 88"/>
                    <a:gd name="T40" fmla="*/ 3 w 72"/>
                    <a:gd name="T41" fmla="*/ 56 h 88"/>
                    <a:gd name="T42" fmla="*/ 3 w 72"/>
                    <a:gd name="T43" fmla="*/ 49 h 88"/>
                    <a:gd name="T44" fmla="*/ 11 w 72"/>
                    <a:gd name="T45" fmla="*/ 42 h 88"/>
                    <a:gd name="T46" fmla="*/ 0 w 72"/>
                    <a:gd name="T47" fmla="*/ 27 h 88"/>
                    <a:gd name="T48" fmla="*/ 18 w 72"/>
                    <a:gd name="T49" fmla="*/ 20 h 88"/>
                    <a:gd name="T50" fmla="*/ 23 w 72"/>
                    <a:gd name="T51" fmla="*/ 17 h 88"/>
                    <a:gd name="T52" fmla="*/ 11 w 72"/>
                    <a:gd name="T53" fmla="*/ 7 h 88"/>
                    <a:gd name="T54" fmla="*/ 15 w 72"/>
                    <a:gd name="T55" fmla="*/ 7 h 88"/>
                    <a:gd name="T56" fmla="*/ 38 w 72"/>
                    <a:gd name="T57" fmla="*/ 14 h 88"/>
                    <a:gd name="T58" fmla="*/ 30 w 72"/>
                    <a:gd name="T59" fmla="*/ 20 h 88"/>
                    <a:gd name="T60" fmla="*/ 38 w 72"/>
                    <a:gd name="T61" fmla="*/ 32 h 88"/>
                    <a:gd name="T62" fmla="*/ 45 w 72"/>
                    <a:gd name="T63" fmla="*/ 17 h 88"/>
                    <a:gd name="T64" fmla="*/ 45 w 72"/>
                    <a:gd name="T65" fmla="*/ 27 h 88"/>
                    <a:gd name="T66" fmla="*/ 45 w 72"/>
                    <a:gd name="T67" fmla="*/ 32 h 88"/>
                    <a:gd name="T68" fmla="*/ 45 w 72"/>
                    <a:gd name="T69" fmla="*/ 35 h 88"/>
                    <a:gd name="T70" fmla="*/ 50 w 72"/>
                    <a:gd name="T71" fmla="*/ 24 h 88"/>
                    <a:gd name="T72" fmla="*/ 50 w 72"/>
                    <a:gd name="T73" fmla="*/ 17 h 88"/>
                    <a:gd name="T74" fmla="*/ 42 w 72"/>
                    <a:gd name="T75" fmla="*/ 10 h 88"/>
                    <a:gd name="T76" fmla="*/ 54 w 72"/>
                    <a:gd name="T77" fmla="*/ 3 h 88"/>
                    <a:gd name="T78" fmla="*/ 65 w 72"/>
                    <a:gd name="T79" fmla="*/ 0 h 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72"/>
                    <a:gd name="T121" fmla="*/ 0 h 88"/>
                    <a:gd name="T122" fmla="*/ 72 w 72"/>
                    <a:gd name="T123" fmla="*/ 88 h 88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72" h="88">
                      <a:moveTo>
                        <a:pt x="65" y="0"/>
                      </a:moveTo>
                      <a:lnTo>
                        <a:pt x="72" y="3"/>
                      </a:lnTo>
                      <a:lnTo>
                        <a:pt x="72" y="10"/>
                      </a:lnTo>
                      <a:lnTo>
                        <a:pt x="72" y="32"/>
                      </a:lnTo>
                      <a:lnTo>
                        <a:pt x="50" y="49"/>
                      </a:lnTo>
                      <a:lnTo>
                        <a:pt x="62" y="61"/>
                      </a:lnTo>
                      <a:lnTo>
                        <a:pt x="54" y="67"/>
                      </a:lnTo>
                      <a:lnTo>
                        <a:pt x="50" y="67"/>
                      </a:lnTo>
                      <a:lnTo>
                        <a:pt x="50" y="71"/>
                      </a:lnTo>
                      <a:lnTo>
                        <a:pt x="42" y="71"/>
                      </a:lnTo>
                      <a:lnTo>
                        <a:pt x="42" y="74"/>
                      </a:lnTo>
                      <a:lnTo>
                        <a:pt x="50" y="81"/>
                      </a:lnTo>
                      <a:lnTo>
                        <a:pt x="38" y="88"/>
                      </a:lnTo>
                      <a:lnTo>
                        <a:pt x="30" y="81"/>
                      </a:lnTo>
                      <a:lnTo>
                        <a:pt x="27" y="78"/>
                      </a:lnTo>
                      <a:lnTo>
                        <a:pt x="23" y="78"/>
                      </a:lnTo>
                      <a:lnTo>
                        <a:pt x="30" y="71"/>
                      </a:lnTo>
                      <a:lnTo>
                        <a:pt x="27" y="67"/>
                      </a:lnTo>
                      <a:lnTo>
                        <a:pt x="8" y="64"/>
                      </a:lnTo>
                      <a:lnTo>
                        <a:pt x="3" y="61"/>
                      </a:lnTo>
                      <a:lnTo>
                        <a:pt x="3" y="56"/>
                      </a:lnTo>
                      <a:lnTo>
                        <a:pt x="3" y="49"/>
                      </a:lnTo>
                      <a:lnTo>
                        <a:pt x="11" y="42"/>
                      </a:lnTo>
                      <a:lnTo>
                        <a:pt x="0" y="27"/>
                      </a:lnTo>
                      <a:lnTo>
                        <a:pt x="18" y="20"/>
                      </a:lnTo>
                      <a:lnTo>
                        <a:pt x="23" y="17"/>
                      </a:lnTo>
                      <a:lnTo>
                        <a:pt x="11" y="7"/>
                      </a:lnTo>
                      <a:lnTo>
                        <a:pt x="15" y="7"/>
                      </a:lnTo>
                      <a:lnTo>
                        <a:pt x="38" y="14"/>
                      </a:lnTo>
                      <a:lnTo>
                        <a:pt x="30" y="20"/>
                      </a:lnTo>
                      <a:lnTo>
                        <a:pt x="38" y="32"/>
                      </a:lnTo>
                      <a:lnTo>
                        <a:pt x="45" y="17"/>
                      </a:lnTo>
                      <a:lnTo>
                        <a:pt x="45" y="27"/>
                      </a:lnTo>
                      <a:lnTo>
                        <a:pt x="45" y="32"/>
                      </a:lnTo>
                      <a:lnTo>
                        <a:pt x="45" y="35"/>
                      </a:lnTo>
                      <a:lnTo>
                        <a:pt x="50" y="24"/>
                      </a:lnTo>
                      <a:lnTo>
                        <a:pt x="50" y="17"/>
                      </a:lnTo>
                      <a:lnTo>
                        <a:pt x="42" y="10"/>
                      </a:lnTo>
                      <a:lnTo>
                        <a:pt x="54" y="3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82" name="Freeform 316"/>
              <p:cNvSpPr>
                <a:spLocks/>
              </p:cNvSpPr>
              <p:nvPr/>
            </p:nvSpPr>
            <p:spPr bwMode="auto">
              <a:xfrm>
                <a:off x="4282" y="5522"/>
                <a:ext cx="14" cy="0"/>
              </a:xfrm>
              <a:custGeom>
                <a:avLst/>
                <a:gdLst>
                  <a:gd name="T0" fmla="*/ 0 w 8"/>
                  <a:gd name="T1" fmla="*/ 0 h 1"/>
                  <a:gd name="T2" fmla="*/ 77 w 8"/>
                  <a:gd name="T3" fmla="*/ 0 h 1"/>
                  <a:gd name="T4" fmla="*/ 0 w 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1"/>
                  <a:gd name="T11" fmla="*/ 8 w 8"/>
                  <a:gd name="T12" fmla="*/ 0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1">
                    <a:moveTo>
                      <a:pt x="0" y="0"/>
                    </a:moveTo>
                    <a:lnTo>
                      <a:pt x="8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83" name="Freeform 315"/>
              <p:cNvSpPr>
                <a:spLocks/>
              </p:cNvSpPr>
              <p:nvPr/>
            </p:nvSpPr>
            <p:spPr bwMode="auto">
              <a:xfrm>
                <a:off x="4292" y="5499"/>
                <a:ext cx="20" cy="18"/>
              </a:xfrm>
              <a:custGeom>
                <a:avLst/>
                <a:gdLst>
                  <a:gd name="T0" fmla="*/ 74 w 13"/>
                  <a:gd name="T1" fmla="*/ 0 h 14"/>
                  <a:gd name="T2" fmla="*/ 74 w 13"/>
                  <a:gd name="T3" fmla="*/ 19 h 14"/>
                  <a:gd name="T4" fmla="*/ 34 w 13"/>
                  <a:gd name="T5" fmla="*/ 39 h 14"/>
                  <a:gd name="T6" fmla="*/ 0 w 13"/>
                  <a:gd name="T7" fmla="*/ 28 h 14"/>
                  <a:gd name="T8" fmla="*/ 18 w 13"/>
                  <a:gd name="T9" fmla="*/ 19 h 14"/>
                  <a:gd name="T10" fmla="*/ 18 w 13"/>
                  <a:gd name="T11" fmla="*/ 10 h 14"/>
                  <a:gd name="T12" fmla="*/ 74 w 13"/>
                  <a:gd name="T13" fmla="*/ 0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14"/>
                  <a:gd name="T23" fmla="*/ 13 w 13"/>
                  <a:gd name="T24" fmla="*/ 14 h 1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14">
                    <a:moveTo>
                      <a:pt x="13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10"/>
                    </a:lnTo>
                    <a:lnTo>
                      <a:pt x="3" y="7"/>
                    </a:lnTo>
                    <a:lnTo>
                      <a:pt x="3" y="4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84" name="Freeform 314"/>
              <p:cNvSpPr>
                <a:spLocks/>
              </p:cNvSpPr>
              <p:nvPr/>
            </p:nvSpPr>
            <p:spPr bwMode="auto">
              <a:xfrm>
                <a:off x="4462" y="5467"/>
                <a:ext cx="4" cy="4"/>
              </a:xfrm>
              <a:custGeom>
                <a:avLst/>
                <a:gdLst>
                  <a:gd name="T0" fmla="*/ 9 w 3"/>
                  <a:gd name="T1" fmla="*/ 0 h 4"/>
                  <a:gd name="T2" fmla="*/ 0 w 3"/>
                  <a:gd name="T3" fmla="*/ 4 h 4"/>
                  <a:gd name="T4" fmla="*/ 0 w 3"/>
                  <a:gd name="T5" fmla="*/ 0 h 4"/>
                  <a:gd name="T6" fmla="*/ 9 w 3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4"/>
                  <a:gd name="T14" fmla="*/ 3 w 3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4">
                    <a:moveTo>
                      <a:pt x="3" y="0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85" name="Group 311"/>
              <p:cNvGrpSpPr>
                <a:grpSpLocks/>
              </p:cNvGrpSpPr>
              <p:nvPr/>
            </p:nvGrpSpPr>
            <p:grpSpPr bwMode="auto">
              <a:xfrm>
                <a:off x="4269" y="5425"/>
                <a:ext cx="175" cy="88"/>
                <a:chOff x="2327" y="2098"/>
                <a:chExt cx="114" cy="60"/>
              </a:xfrm>
            </p:grpSpPr>
            <p:sp>
              <p:nvSpPr>
                <p:cNvPr id="23992" name="Freeform 313"/>
                <p:cNvSpPr>
                  <a:spLocks/>
                </p:cNvSpPr>
                <p:nvPr/>
              </p:nvSpPr>
              <p:spPr bwMode="auto">
                <a:xfrm>
                  <a:off x="2327" y="2098"/>
                  <a:ext cx="114" cy="60"/>
                </a:xfrm>
                <a:custGeom>
                  <a:avLst/>
                  <a:gdLst>
                    <a:gd name="T0" fmla="*/ 111 w 114"/>
                    <a:gd name="T1" fmla="*/ 0 h 60"/>
                    <a:gd name="T2" fmla="*/ 114 w 114"/>
                    <a:gd name="T3" fmla="*/ 0 h 60"/>
                    <a:gd name="T4" fmla="*/ 111 w 114"/>
                    <a:gd name="T5" fmla="*/ 10 h 60"/>
                    <a:gd name="T6" fmla="*/ 111 w 114"/>
                    <a:gd name="T7" fmla="*/ 18 h 60"/>
                    <a:gd name="T8" fmla="*/ 111 w 114"/>
                    <a:gd name="T9" fmla="*/ 22 h 60"/>
                    <a:gd name="T10" fmla="*/ 111 w 114"/>
                    <a:gd name="T11" fmla="*/ 32 h 60"/>
                    <a:gd name="T12" fmla="*/ 106 w 114"/>
                    <a:gd name="T13" fmla="*/ 39 h 60"/>
                    <a:gd name="T14" fmla="*/ 102 w 114"/>
                    <a:gd name="T15" fmla="*/ 47 h 60"/>
                    <a:gd name="T16" fmla="*/ 87 w 114"/>
                    <a:gd name="T17" fmla="*/ 39 h 60"/>
                    <a:gd name="T18" fmla="*/ 75 w 114"/>
                    <a:gd name="T19" fmla="*/ 39 h 60"/>
                    <a:gd name="T20" fmla="*/ 72 w 114"/>
                    <a:gd name="T21" fmla="*/ 35 h 60"/>
                    <a:gd name="T22" fmla="*/ 57 w 114"/>
                    <a:gd name="T23" fmla="*/ 39 h 60"/>
                    <a:gd name="T24" fmla="*/ 30 w 114"/>
                    <a:gd name="T25" fmla="*/ 39 h 60"/>
                    <a:gd name="T26" fmla="*/ 18 w 114"/>
                    <a:gd name="T27" fmla="*/ 50 h 60"/>
                    <a:gd name="T28" fmla="*/ 15 w 114"/>
                    <a:gd name="T29" fmla="*/ 54 h 60"/>
                    <a:gd name="T30" fmla="*/ 15 w 114"/>
                    <a:gd name="T31" fmla="*/ 57 h 60"/>
                    <a:gd name="T32" fmla="*/ 10 w 114"/>
                    <a:gd name="T33" fmla="*/ 60 h 60"/>
                    <a:gd name="T34" fmla="*/ 0 w 114"/>
                    <a:gd name="T35" fmla="*/ 54 h 60"/>
                    <a:gd name="T36" fmla="*/ 0 w 114"/>
                    <a:gd name="T37" fmla="*/ 47 h 60"/>
                    <a:gd name="T38" fmla="*/ 3 w 114"/>
                    <a:gd name="T39" fmla="*/ 47 h 60"/>
                    <a:gd name="T40" fmla="*/ 18 w 114"/>
                    <a:gd name="T41" fmla="*/ 35 h 60"/>
                    <a:gd name="T42" fmla="*/ 33 w 114"/>
                    <a:gd name="T43" fmla="*/ 32 h 60"/>
                    <a:gd name="T44" fmla="*/ 42 w 114"/>
                    <a:gd name="T45" fmla="*/ 32 h 60"/>
                    <a:gd name="T46" fmla="*/ 45 w 114"/>
                    <a:gd name="T47" fmla="*/ 32 h 60"/>
                    <a:gd name="T48" fmla="*/ 60 w 114"/>
                    <a:gd name="T49" fmla="*/ 28 h 60"/>
                    <a:gd name="T50" fmla="*/ 79 w 114"/>
                    <a:gd name="T51" fmla="*/ 3 h 60"/>
                    <a:gd name="T52" fmla="*/ 99 w 114"/>
                    <a:gd name="T53" fmla="*/ 3 h 60"/>
                    <a:gd name="T54" fmla="*/ 111 w 114"/>
                    <a:gd name="T55" fmla="*/ 0 h 60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14"/>
                    <a:gd name="T85" fmla="*/ 0 h 60"/>
                    <a:gd name="T86" fmla="*/ 114 w 114"/>
                    <a:gd name="T87" fmla="*/ 60 h 60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14" h="60">
                      <a:moveTo>
                        <a:pt x="111" y="0"/>
                      </a:moveTo>
                      <a:lnTo>
                        <a:pt x="114" y="0"/>
                      </a:lnTo>
                      <a:lnTo>
                        <a:pt x="111" y="10"/>
                      </a:lnTo>
                      <a:lnTo>
                        <a:pt x="111" y="18"/>
                      </a:lnTo>
                      <a:lnTo>
                        <a:pt x="111" y="22"/>
                      </a:lnTo>
                      <a:lnTo>
                        <a:pt x="111" y="32"/>
                      </a:lnTo>
                      <a:lnTo>
                        <a:pt x="106" y="39"/>
                      </a:lnTo>
                      <a:lnTo>
                        <a:pt x="102" y="47"/>
                      </a:lnTo>
                      <a:lnTo>
                        <a:pt x="87" y="39"/>
                      </a:lnTo>
                      <a:lnTo>
                        <a:pt x="75" y="39"/>
                      </a:lnTo>
                      <a:lnTo>
                        <a:pt x="72" y="35"/>
                      </a:lnTo>
                      <a:lnTo>
                        <a:pt x="57" y="39"/>
                      </a:lnTo>
                      <a:lnTo>
                        <a:pt x="30" y="39"/>
                      </a:lnTo>
                      <a:lnTo>
                        <a:pt x="18" y="50"/>
                      </a:lnTo>
                      <a:lnTo>
                        <a:pt x="15" y="54"/>
                      </a:lnTo>
                      <a:lnTo>
                        <a:pt x="15" y="57"/>
                      </a:lnTo>
                      <a:lnTo>
                        <a:pt x="10" y="60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3" y="47"/>
                      </a:lnTo>
                      <a:lnTo>
                        <a:pt x="18" y="35"/>
                      </a:lnTo>
                      <a:lnTo>
                        <a:pt x="33" y="32"/>
                      </a:lnTo>
                      <a:lnTo>
                        <a:pt x="42" y="32"/>
                      </a:lnTo>
                      <a:lnTo>
                        <a:pt x="45" y="32"/>
                      </a:lnTo>
                      <a:lnTo>
                        <a:pt x="60" y="28"/>
                      </a:lnTo>
                      <a:lnTo>
                        <a:pt x="79" y="3"/>
                      </a:lnTo>
                      <a:lnTo>
                        <a:pt x="99" y="3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93" name="Freeform 312"/>
                <p:cNvSpPr>
                  <a:spLocks/>
                </p:cNvSpPr>
                <p:nvPr/>
              </p:nvSpPr>
              <p:spPr bwMode="auto">
                <a:xfrm>
                  <a:off x="2327" y="2098"/>
                  <a:ext cx="114" cy="60"/>
                </a:xfrm>
                <a:custGeom>
                  <a:avLst/>
                  <a:gdLst>
                    <a:gd name="T0" fmla="*/ 111 w 114"/>
                    <a:gd name="T1" fmla="*/ 0 h 60"/>
                    <a:gd name="T2" fmla="*/ 114 w 114"/>
                    <a:gd name="T3" fmla="*/ 0 h 60"/>
                    <a:gd name="T4" fmla="*/ 111 w 114"/>
                    <a:gd name="T5" fmla="*/ 10 h 60"/>
                    <a:gd name="T6" fmla="*/ 111 w 114"/>
                    <a:gd name="T7" fmla="*/ 18 h 60"/>
                    <a:gd name="T8" fmla="*/ 111 w 114"/>
                    <a:gd name="T9" fmla="*/ 22 h 60"/>
                    <a:gd name="T10" fmla="*/ 111 w 114"/>
                    <a:gd name="T11" fmla="*/ 32 h 60"/>
                    <a:gd name="T12" fmla="*/ 106 w 114"/>
                    <a:gd name="T13" fmla="*/ 39 h 60"/>
                    <a:gd name="T14" fmla="*/ 102 w 114"/>
                    <a:gd name="T15" fmla="*/ 47 h 60"/>
                    <a:gd name="T16" fmla="*/ 87 w 114"/>
                    <a:gd name="T17" fmla="*/ 39 h 60"/>
                    <a:gd name="T18" fmla="*/ 75 w 114"/>
                    <a:gd name="T19" fmla="*/ 39 h 60"/>
                    <a:gd name="T20" fmla="*/ 72 w 114"/>
                    <a:gd name="T21" fmla="*/ 35 h 60"/>
                    <a:gd name="T22" fmla="*/ 57 w 114"/>
                    <a:gd name="T23" fmla="*/ 39 h 60"/>
                    <a:gd name="T24" fmla="*/ 30 w 114"/>
                    <a:gd name="T25" fmla="*/ 39 h 60"/>
                    <a:gd name="T26" fmla="*/ 18 w 114"/>
                    <a:gd name="T27" fmla="*/ 50 h 60"/>
                    <a:gd name="T28" fmla="*/ 15 w 114"/>
                    <a:gd name="T29" fmla="*/ 54 h 60"/>
                    <a:gd name="T30" fmla="*/ 15 w 114"/>
                    <a:gd name="T31" fmla="*/ 57 h 60"/>
                    <a:gd name="T32" fmla="*/ 10 w 114"/>
                    <a:gd name="T33" fmla="*/ 60 h 60"/>
                    <a:gd name="T34" fmla="*/ 0 w 114"/>
                    <a:gd name="T35" fmla="*/ 54 h 60"/>
                    <a:gd name="T36" fmla="*/ 0 w 114"/>
                    <a:gd name="T37" fmla="*/ 47 h 60"/>
                    <a:gd name="T38" fmla="*/ 3 w 114"/>
                    <a:gd name="T39" fmla="*/ 47 h 60"/>
                    <a:gd name="T40" fmla="*/ 18 w 114"/>
                    <a:gd name="T41" fmla="*/ 35 h 60"/>
                    <a:gd name="T42" fmla="*/ 33 w 114"/>
                    <a:gd name="T43" fmla="*/ 32 h 60"/>
                    <a:gd name="T44" fmla="*/ 42 w 114"/>
                    <a:gd name="T45" fmla="*/ 32 h 60"/>
                    <a:gd name="T46" fmla="*/ 45 w 114"/>
                    <a:gd name="T47" fmla="*/ 32 h 60"/>
                    <a:gd name="T48" fmla="*/ 60 w 114"/>
                    <a:gd name="T49" fmla="*/ 28 h 60"/>
                    <a:gd name="T50" fmla="*/ 79 w 114"/>
                    <a:gd name="T51" fmla="*/ 3 h 60"/>
                    <a:gd name="T52" fmla="*/ 99 w 114"/>
                    <a:gd name="T53" fmla="*/ 3 h 60"/>
                    <a:gd name="T54" fmla="*/ 111 w 114"/>
                    <a:gd name="T55" fmla="*/ 0 h 60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14"/>
                    <a:gd name="T85" fmla="*/ 0 h 60"/>
                    <a:gd name="T86" fmla="*/ 114 w 114"/>
                    <a:gd name="T87" fmla="*/ 60 h 60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14" h="60">
                      <a:moveTo>
                        <a:pt x="111" y="0"/>
                      </a:moveTo>
                      <a:lnTo>
                        <a:pt x="114" y="0"/>
                      </a:lnTo>
                      <a:lnTo>
                        <a:pt x="111" y="10"/>
                      </a:lnTo>
                      <a:lnTo>
                        <a:pt x="111" y="18"/>
                      </a:lnTo>
                      <a:lnTo>
                        <a:pt x="111" y="22"/>
                      </a:lnTo>
                      <a:lnTo>
                        <a:pt x="111" y="32"/>
                      </a:lnTo>
                      <a:lnTo>
                        <a:pt x="106" y="39"/>
                      </a:lnTo>
                      <a:lnTo>
                        <a:pt x="102" y="47"/>
                      </a:lnTo>
                      <a:lnTo>
                        <a:pt x="87" y="39"/>
                      </a:lnTo>
                      <a:lnTo>
                        <a:pt x="75" y="39"/>
                      </a:lnTo>
                      <a:lnTo>
                        <a:pt x="72" y="35"/>
                      </a:lnTo>
                      <a:lnTo>
                        <a:pt x="57" y="39"/>
                      </a:lnTo>
                      <a:lnTo>
                        <a:pt x="30" y="39"/>
                      </a:lnTo>
                      <a:lnTo>
                        <a:pt x="18" y="50"/>
                      </a:lnTo>
                      <a:lnTo>
                        <a:pt x="15" y="54"/>
                      </a:lnTo>
                      <a:lnTo>
                        <a:pt x="15" y="57"/>
                      </a:lnTo>
                      <a:lnTo>
                        <a:pt x="10" y="60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3" y="47"/>
                      </a:lnTo>
                      <a:lnTo>
                        <a:pt x="18" y="35"/>
                      </a:lnTo>
                      <a:lnTo>
                        <a:pt x="33" y="32"/>
                      </a:lnTo>
                      <a:lnTo>
                        <a:pt x="42" y="32"/>
                      </a:lnTo>
                      <a:lnTo>
                        <a:pt x="45" y="32"/>
                      </a:lnTo>
                      <a:lnTo>
                        <a:pt x="60" y="28"/>
                      </a:lnTo>
                      <a:lnTo>
                        <a:pt x="79" y="3"/>
                      </a:lnTo>
                      <a:lnTo>
                        <a:pt x="99" y="3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686" name="Group 308"/>
              <p:cNvGrpSpPr>
                <a:grpSpLocks/>
              </p:cNvGrpSpPr>
              <p:nvPr/>
            </p:nvGrpSpPr>
            <p:grpSpPr bwMode="auto">
              <a:xfrm>
                <a:off x="3521" y="4758"/>
                <a:ext cx="7" cy="16"/>
                <a:chOff x="1845" y="1640"/>
                <a:chExt cx="4" cy="10"/>
              </a:xfrm>
            </p:grpSpPr>
            <p:sp>
              <p:nvSpPr>
                <p:cNvPr id="23990" name="Freeform 310"/>
                <p:cNvSpPr>
                  <a:spLocks/>
                </p:cNvSpPr>
                <p:nvPr/>
              </p:nvSpPr>
              <p:spPr bwMode="auto">
                <a:xfrm>
                  <a:off x="1845" y="1640"/>
                  <a:ext cx="4" cy="10"/>
                </a:xfrm>
                <a:custGeom>
                  <a:avLst/>
                  <a:gdLst>
                    <a:gd name="T0" fmla="*/ 0 w 4"/>
                    <a:gd name="T1" fmla="*/ 0 h 10"/>
                    <a:gd name="T2" fmla="*/ 4 w 4"/>
                    <a:gd name="T3" fmla="*/ 3 h 10"/>
                    <a:gd name="T4" fmla="*/ 4 w 4"/>
                    <a:gd name="T5" fmla="*/ 7 h 10"/>
                    <a:gd name="T6" fmla="*/ 4 w 4"/>
                    <a:gd name="T7" fmla="*/ 10 h 10"/>
                    <a:gd name="T8" fmla="*/ 0 w 4"/>
                    <a:gd name="T9" fmla="*/ 3 h 10"/>
                    <a:gd name="T10" fmla="*/ 0 w 4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10"/>
                    <a:gd name="T20" fmla="*/ 4 w 4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10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4" y="7"/>
                      </a:lnTo>
                      <a:lnTo>
                        <a:pt x="4" y="10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91" name="Freeform 309"/>
                <p:cNvSpPr>
                  <a:spLocks/>
                </p:cNvSpPr>
                <p:nvPr/>
              </p:nvSpPr>
              <p:spPr bwMode="auto">
                <a:xfrm>
                  <a:off x="1845" y="1640"/>
                  <a:ext cx="4" cy="10"/>
                </a:xfrm>
                <a:custGeom>
                  <a:avLst/>
                  <a:gdLst>
                    <a:gd name="T0" fmla="*/ 0 w 4"/>
                    <a:gd name="T1" fmla="*/ 0 h 10"/>
                    <a:gd name="T2" fmla="*/ 4 w 4"/>
                    <a:gd name="T3" fmla="*/ 3 h 10"/>
                    <a:gd name="T4" fmla="*/ 4 w 4"/>
                    <a:gd name="T5" fmla="*/ 7 h 10"/>
                    <a:gd name="T6" fmla="*/ 4 w 4"/>
                    <a:gd name="T7" fmla="*/ 10 h 10"/>
                    <a:gd name="T8" fmla="*/ 0 w 4"/>
                    <a:gd name="T9" fmla="*/ 3 h 10"/>
                    <a:gd name="T10" fmla="*/ 0 w 4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10"/>
                    <a:gd name="T20" fmla="*/ 4 w 4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10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4" y="7"/>
                      </a:lnTo>
                      <a:lnTo>
                        <a:pt x="4" y="10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87" name="Freeform 307"/>
              <p:cNvSpPr>
                <a:spLocks/>
              </p:cNvSpPr>
              <p:nvPr/>
            </p:nvSpPr>
            <p:spPr bwMode="auto">
              <a:xfrm>
                <a:off x="3503" y="4723"/>
                <a:ext cx="2" cy="2"/>
              </a:xfrm>
              <a:custGeom>
                <a:avLst/>
                <a:gdLst>
                  <a:gd name="T0" fmla="*/ 0 w 2"/>
                  <a:gd name="T1" fmla="*/ 0 h 3"/>
                  <a:gd name="T2" fmla="*/ 0 w 2"/>
                  <a:gd name="T3" fmla="*/ 1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0" y="0"/>
                    </a:move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688" name="Group 304"/>
              <p:cNvGrpSpPr>
                <a:grpSpLocks/>
              </p:cNvGrpSpPr>
              <p:nvPr/>
            </p:nvGrpSpPr>
            <p:grpSpPr bwMode="auto">
              <a:xfrm>
                <a:off x="3517" y="4707"/>
                <a:ext cx="27" cy="35"/>
                <a:chOff x="1842" y="1605"/>
                <a:chExt cx="18" cy="23"/>
              </a:xfrm>
            </p:grpSpPr>
            <p:sp>
              <p:nvSpPr>
                <p:cNvPr id="23988" name="Freeform 306"/>
                <p:cNvSpPr>
                  <a:spLocks/>
                </p:cNvSpPr>
                <p:nvPr/>
              </p:nvSpPr>
              <p:spPr bwMode="auto">
                <a:xfrm>
                  <a:off x="1842" y="1605"/>
                  <a:ext cx="18" cy="23"/>
                </a:xfrm>
                <a:custGeom>
                  <a:avLst/>
                  <a:gdLst>
                    <a:gd name="T0" fmla="*/ 8 w 18"/>
                    <a:gd name="T1" fmla="*/ 0 h 23"/>
                    <a:gd name="T2" fmla="*/ 12 w 18"/>
                    <a:gd name="T3" fmla="*/ 3 h 23"/>
                    <a:gd name="T4" fmla="*/ 15 w 18"/>
                    <a:gd name="T5" fmla="*/ 0 h 23"/>
                    <a:gd name="T6" fmla="*/ 18 w 18"/>
                    <a:gd name="T7" fmla="*/ 6 h 23"/>
                    <a:gd name="T8" fmla="*/ 18 w 18"/>
                    <a:gd name="T9" fmla="*/ 10 h 23"/>
                    <a:gd name="T10" fmla="*/ 18 w 18"/>
                    <a:gd name="T11" fmla="*/ 20 h 23"/>
                    <a:gd name="T12" fmla="*/ 15 w 18"/>
                    <a:gd name="T13" fmla="*/ 20 h 23"/>
                    <a:gd name="T14" fmla="*/ 15 w 18"/>
                    <a:gd name="T15" fmla="*/ 16 h 23"/>
                    <a:gd name="T16" fmla="*/ 8 w 18"/>
                    <a:gd name="T17" fmla="*/ 10 h 23"/>
                    <a:gd name="T18" fmla="*/ 8 w 18"/>
                    <a:gd name="T19" fmla="*/ 13 h 23"/>
                    <a:gd name="T20" fmla="*/ 8 w 18"/>
                    <a:gd name="T21" fmla="*/ 16 h 23"/>
                    <a:gd name="T22" fmla="*/ 12 w 18"/>
                    <a:gd name="T23" fmla="*/ 23 h 23"/>
                    <a:gd name="T24" fmla="*/ 8 w 18"/>
                    <a:gd name="T25" fmla="*/ 23 h 23"/>
                    <a:gd name="T26" fmla="*/ 8 w 18"/>
                    <a:gd name="T27" fmla="*/ 16 h 23"/>
                    <a:gd name="T28" fmla="*/ 3 w 18"/>
                    <a:gd name="T29" fmla="*/ 16 h 23"/>
                    <a:gd name="T30" fmla="*/ 0 w 18"/>
                    <a:gd name="T31" fmla="*/ 6 h 23"/>
                    <a:gd name="T32" fmla="*/ 8 w 18"/>
                    <a:gd name="T33" fmla="*/ 0 h 2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8"/>
                    <a:gd name="T52" fmla="*/ 0 h 23"/>
                    <a:gd name="T53" fmla="*/ 18 w 18"/>
                    <a:gd name="T54" fmla="*/ 23 h 2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8" h="23">
                      <a:moveTo>
                        <a:pt x="8" y="0"/>
                      </a:moveTo>
                      <a:lnTo>
                        <a:pt x="12" y="3"/>
                      </a:lnTo>
                      <a:lnTo>
                        <a:pt x="15" y="0"/>
                      </a:lnTo>
                      <a:lnTo>
                        <a:pt x="18" y="6"/>
                      </a:lnTo>
                      <a:lnTo>
                        <a:pt x="18" y="10"/>
                      </a:lnTo>
                      <a:lnTo>
                        <a:pt x="18" y="20"/>
                      </a:lnTo>
                      <a:lnTo>
                        <a:pt x="15" y="20"/>
                      </a:lnTo>
                      <a:lnTo>
                        <a:pt x="15" y="16"/>
                      </a:lnTo>
                      <a:lnTo>
                        <a:pt x="8" y="10"/>
                      </a:lnTo>
                      <a:lnTo>
                        <a:pt x="8" y="13"/>
                      </a:lnTo>
                      <a:lnTo>
                        <a:pt x="8" y="16"/>
                      </a:lnTo>
                      <a:lnTo>
                        <a:pt x="12" y="23"/>
                      </a:lnTo>
                      <a:lnTo>
                        <a:pt x="8" y="23"/>
                      </a:lnTo>
                      <a:lnTo>
                        <a:pt x="8" y="16"/>
                      </a:lnTo>
                      <a:lnTo>
                        <a:pt x="3" y="16"/>
                      </a:lnTo>
                      <a:lnTo>
                        <a:pt x="0" y="6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89" name="Freeform 305"/>
                <p:cNvSpPr>
                  <a:spLocks/>
                </p:cNvSpPr>
                <p:nvPr/>
              </p:nvSpPr>
              <p:spPr bwMode="auto">
                <a:xfrm>
                  <a:off x="1842" y="1605"/>
                  <a:ext cx="18" cy="23"/>
                </a:xfrm>
                <a:custGeom>
                  <a:avLst/>
                  <a:gdLst>
                    <a:gd name="T0" fmla="*/ 8 w 18"/>
                    <a:gd name="T1" fmla="*/ 0 h 23"/>
                    <a:gd name="T2" fmla="*/ 12 w 18"/>
                    <a:gd name="T3" fmla="*/ 3 h 23"/>
                    <a:gd name="T4" fmla="*/ 15 w 18"/>
                    <a:gd name="T5" fmla="*/ 0 h 23"/>
                    <a:gd name="T6" fmla="*/ 18 w 18"/>
                    <a:gd name="T7" fmla="*/ 6 h 23"/>
                    <a:gd name="T8" fmla="*/ 18 w 18"/>
                    <a:gd name="T9" fmla="*/ 10 h 23"/>
                    <a:gd name="T10" fmla="*/ 18 w 18"/>
                    <a:gd name="T11" fmla="*/ 20 h 23"/>
                    <a:gd name="T12" fmla="*/ 15 w 18"/>
                    <a:gd name="T13" fmla="*/ 20 h 23"/>
                    <a:gd name="T14" fmla="*/ 15 w 18"/>
                    <a:gd name="T15" fmla="*/ 16 h 23"/>
                    <a:gd name="T16" fmla="*/ 8 w 18"/>
                    <a:gd name="T17" fmla="*/ 10 h 23"/>
                    <a:gd name="T18" fmla="*/ 8 w 18"/>
                    <a:gd name="T19" fmla="*/ 13 h 23"/>
                    <a:gd name="T20" fmla="*/ 8 w 18"/>
                    <a:gd name="T21" fmla="*/ 16 h 23"/>
                    <a:gd name="T22" fmla="*/ 12 w 18"/>
                    <a:gd name="T23" fmla="*/ 23 h 23"/>
                    <a:gd name="T24" fmla="*/ 8 w 18"/>
                    <a:gd name="T25" fmla="*/ 23 h 23"/>
                    <a:gd name="T26" fmla="*/ 8 w 18"/>
                    <a:gd name="T27" fmla="*/ 16 h 23"/>
                    <a:gd name="T28" fmla="*/ 3 w 18"/>
                    <a:gd name="T29" fmla="*/ 16 h 23"/>
                    <a:gd name="T30" fmla="*/ 0 w 18"/>
                    <a:gd name="T31" fmla="*/ 6 h 23"/>
                    <a:gd name="T32" fmla="*/ 8 w 18"/>
                    <a:gd name="T33" fmla="*/ 0 h 2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8"/>
                    <a:gd name="T52" fmla="*/ 0 h 23"/>
                    <a:gd name="T53" fmla="*/ 18 w 18"/>
                    <a:gd name="T54" fmla="*/ 23 h 2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8" h="23">
                      <a:moveTo>
                        <a:pt x="8" y="0"/>
                      </a:moveTo>
                      <a:lnTo>
                        <a:pt x="12" y="3"/>
                      </a:lnTo>
                      <a:lnTo>
                        <a:pt x="15" y="0"/>
                      </a:lnTo>
                      <a:lnTo>
                        <a:pt x="18" y="6"/>
                      </a:lnTo>
                      <a:lnTo>
                        <a:pt x="18" y="10"/>
                      </a:lnTo>
                      <a:lnTo>
                        <a:pt x="18" y="20"/>
                      </a:lnTo>
                      <a:lnTo>
                        <a:pt x="15" y="20"/>
                      </a:lnTo>
                      <a:lnTo>
                        <a:pt x="15" y="16"/>
                      </a:lnTo>
                      <a:lnTo>
                        <a:pt x="8" y="10"/>
                      </a:lnTo>
                      <a:lnTo>
                        <a:pt x="8" y="13"/>
                      </a:lnTo>
                      <a:lnTo>
                        <a:pt x="8" y="16"/>
                      </a:lnTo>
                      <a:lnTo>
                        <a:pt x="12" y="23"/>
                      </a:lnTo>
                      <a:lnTo>
                        <a:pt x="8" y="23"/>
                      </a:lnTo>
                      <a:lnTo>
                        <a:pt x="8" y="16"/>
                      </a:lnTo>
                      <a:lnTo>
                        <a:pt x="3" y="16"/>
                      </a:lnTo>
                      <a:lnTo>
                        <a:pt x="0" y="6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689" name="Freeform 303"/>
              <p:cNvSpPr>
                <a:spLocks/>
              </p:cNvSpPr>
              <p:nvPr/>
            </p:nvSpPr>
            <p:spPr bwMode="auto">
              <a:xfrm>
                <a:off x="2858" y="3945"/>
                <a:ext cx="538" cy="391"/>
              </a:xfrm>
              <a:custGeom>
                <a:avLst/>
                <a:gdLst>
                  <a:gd name="T0" fmla="*/ 835 w 348"/>
                  <a:gd name="T1" fmla="*/ 176 h 269"/>
                  <a:gd name="T2" fmla="*/ 731 w 348"/>
                  <a:gd name="T3" fmla="*/ 326 h 269"/>
                  <a:gd name="T4" fmla="*/ 662 w 348"/>
                  <a:gd name="T5" fmla="*/ 435 h 269"/>
                  <a:gd name="T6" fmla="*/ 835 w 348"/>
                  <a:gd name="T7" fmla="*/ 397 h 269"/>
                  <a:gd name="T8" fmla="*/ 972 w 348"/>
                  <a:gd name="T9" fmla="*/ 339 h 269"/>
                  <a:gd name="T10" fmla="*/ 1037 w 348"/>
                  <a:gd name="T11" fmla="*/ 397 h 269"/>
                  <a:gd name="T12" fmla="*/ 1129 w 348"/>
                  <a:gd name="T13" fmla="*/ 397 h 269"/>
                  <a:gd name="T14" fmla="*/ 1279 w 348"/>
                  <a:gd name="T15" fmla="*/ 549 h 269"/>
                  <a:gd name="T16" fmla="*/ 1413 w 348"/>
                  <a:gd name="T17" fmla="*/ 549 h 269"/>
                  <a:gd name="T18" fmla="*/ 1680 w 348"/>
                  <a:gd name="T19" fmla="*/ 528 h 269"/>
                  <a:gd name="T20" fmla="*/ 1818 w 348"/>
                  <a:gd name="T21" fmla="*/ 624 h 269"/>
                  <a:gd name="T22" fmla="*/ 1925 w 348"/>
                  <a:gd name="T23" fmla="*/ 624 h 269"/>
                  <a:gd name="T24" fmla="*/ 1903 w 348"/>
                  <a:gd name="T25" fmla="*/ 705 h 269"/>
                  <a:gd name="T26" fmla="*/ 1903 w 348"/>
                  <a:gd name="T27" fmla="*/ 791 h 269"/>
                  <a:gd name="T28" fmla="*/ 1903 w 348"/>
                  <a:gd name="T29" fmla="*/ 946 h 269"/>
                  <a:gd name="T30" fmla="*/ 1874 w 348"/>
                  <a:gd name="T31" fmla="*/ 1057 h 269"/>
                  <a:gd name="T32" fmla="*/ 1772 w 348"/>
                  <a:gd name="T33" fmla="*/ 1090 h 269"/>
                  <a:gd name="T34" fmla="*/ 1589 w 348"/>
                  <a:gd name="T35" fmla="*/ 1132 h 269"/>
                  <a:gd name="T36" fmla="*/ 1362 w 348"/>
                  <a:gd name="T37" fmla="*/ 1189 h 269"/>
                  <a:gd name="T38" fmla="*/ 1212 w 348"/>
                  <a:gd name="T39" fmla="*/ 1173 h 269"/>
                  <a:gd name="T40" fmla="*/ 972 w 348"/>
                  <a:gd name="T41" fmla="*/ 1189 h 269"/>
                  <a:gd name="T42" fmla="*/ 818 w 348"/>
                  <a:gd name="T43" fmla="*/ 1156 h 269"/>
                  <a:gd name="T44" fmla="*/ 703 w 348"/>
                  <a:gd name="T45" fmla="*/ 1201 h 269"/>
                  <a:gd name="T46" fmla="*/ 635 w 348"/>
                  <a:gd name="T47" fmla="*/ 1132 h 269"/>
                  <a:gd name="T48" fmla="*/ 509 w 348"/>
                  <a:gd name="T49" fmla="*/ 1132 h 269"/>
                  <a:gd name="T50" fmla="*/ 325 w 348"/>
                  <a:gd name="T51" fmla="*/ 1007 h 269"/>
                  <a:gd name="T52" fmla="*/ 170 w 348"/>
                  <a:gd name="T53" fmla="*/ 866 h 269"/>
                  <a:gd name="T54" fmla="*/ 40 w 348"/>
                  <a:gd name="T55" fmla="*/ 690 h 269"/>
                  <a:gd name="T56" fmla="*/ 240 w 348"/>
                  <a:gd name="T57" fmla="*/ 737 h 269"/>
                  <a:gd name="T58" fmla="*/ 258 w 348"/>
                  <a:gd name="T59" fmla="*/ 679 h 269"/>
                  <a:gd name="T60" fmla="*/ 258 w 348"/>
                  <a:gd name="T61" fmla="*/ 609 h 269"/>
                  <a:gd name="T62" fmla="*/ 223 w 348"/>
                  <a:gd name="T63" fmla="*/ 414 h 269"/>
                  <a:gd name="T64" fmla="*/ 102 w 348"/>
                  <a:gd name="T65" fmla="*/ 326 h 269"/>
                  <a:gd name="T66" fmla="*/ 345 w 348"/>
                  <a:gd name="T67" fmla="*/ 414 h 269"/>
                  <a:gd name="T68" fmla="*/ 526 w 348"/>
                  <a:gd name="T69" fmla="*/ 414 h 269"/>
                  <a:gd name="T70" fmla="*/ 635 w 348"/>
                  <a:gd name="T71" fmla="*/ 385 h 269"/>
                  <a:gd name="T72" fmla="*/ 595 w 348"/>
                  <a:gd name="T73" fmla="*/ 307 h 269"/>
                  <a:gd name="T74" fmla="*/ 306 w 348"/>
                  <a:gd name="T75" fmla="*/ 228 h 269"/>
                  <a:gd name="T76" fmla="*/ 223 w 348"/>
                  <a:gd name="T77" fmla="*/ 157 h 269"/>
                  <a:gd name="T78" fmla="*/ 325 w 348"/>
                  <a:gd name="T79" fmla="*/ 176 h 269"/>
                  <a:gd name="T80" fmla="*/ 377 w 348"/>
                  <a:gd name="T81" fmla="*/ 144 h 269"/>
                  <a:gd name="T82" fmla="*/ 411 w 348"/>
                  <a:gd name="T83" fmla="*/ 129 h 269"/>
                  <a:gd name="T84" fmla="*/ 461 w 348"/>
                  <a:gd name="T85" fmla="*/ 87 h 269"/>
                  <a:gd name="T86" fmla="*/ 595 w 348"/>
                  <a:gd name="T87" fmla="*/ 68 h 269"/>
                  <a:gd name="T88" fmla="*/ 595 w 348"/>
                  <a:gd name="T89" fmla="*/ 209 h 269"/>
                  <a:gd name="T90" fmla="*/ 662 w 348"/>
                  <a:gd name="T91" fmla="*/ 87 h 269"/>
                  <a:gd name="T92" fmla="*/ 750 w 348"/>
                  <a:gd name="T93" fmla="*/ 87 h 269"/>
                  <a:gd name="T94" fmla="*/ 703 w 348"/>
                  <a:gd name="T95" fmla="*/ 0 h 26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48"/>
                  <a:gd name="T145" fmla="*/ 0 h 269"/>
                  <a:gd name="T146" fmla="*/ 348 w 348"/>
                  <a:gd name="T147" fmla="*/ 269 h 269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48" h="269">
                    <a:moveTo>
                      <a:pt x="138" y="7"/>
                    </a:moveTo>
                    <a:lnTo>
                      <a:pt x="138" y="22"/>
                    </a:lnTo>
                    <a:lnTo>
                      <a:pt x="143" y="32"/>
                    </a:lnTo>
                    <a:lnTo>
                      <a:pt x="146" y="39"/>
                    </a:lnTo>
                    <a:lnTo>
                      <a:pt x="146" y="47"/>
                    </a:lnTo>
                    <a:lnTo>
                      <a:pt x="143" y="51"/>
                    </a:lnTo>
                    <a:lnTo>
                      <a:pt x="143" y="64"/>
                    </a:lnTo>
                    <a:lnTo>
                      <a:pt x="128" y="73"/>
                    </a:lnTo>
                    <a:lnTo>
                      <a:pt x="119" y="61"/>
                    </a:lnTo>
                    <a:lnTo>
                      <a:pt x="123" y="83"/>
                    </a:lnTo>
                    <a:lnTo>
                      <a:pt x="116" y="89"/>
                    </a:lnTo>
                    <a:lnTo>
                      <a:pt x="116" y="98"/>
                    </a:lnTo>
                    <a:lnTo>
                      <a:pt x="119" y="98"/>
                    </a:lnTo>
                    <a:lnTo>
                      <a:pt x="128" y="98"/>
                    </a:lnTo>
                    <a:lnTo>
                      <a:pt x="138" y="93"/>
                    </a:lnTo>
                    <a:lnTo>
                      <a:pt x="146" y="89"/>
                    </a:lnTo>
                    <a:lnTo>
                      <a:pt x="150" y="98"/>
                    </a:lnTo>
                    <a:lnTo>
                      <a:pt x="155" y="98"/>
                    </a:lnTo>
                    <a:lnTo>
                      <a:pt x="167" y="86"/>
                    </a:lnTo>
                    <a:lnTo>
                      <a:pt x="170" y="76"/>
                    </a:lnTo>
                    <a:lnTo>
                      <a:pt x="182" y="69"/>
                    </a:lnTo>
                    <a:lnTo>
                      <a:pt x="185" y="73"/>
                    </a:lnTo>
                    <a:lnTo>
                      <a:pt x="185" y="83"/>
                    </a:lnTo>
                    <a:lnTo>
                      <a:pt x="182" y="89"/>
                    </a:lnTo>
                    <a:lnTo>
                      <a:pt x="182" y="101"/>
                    </a:lnTo>
                    <a:lnTo>
                      <a:pt x="185" y="104"/>
                    </a:lnTo>
                    <a:lnTo>
                      <a:pt x="197" y="93"/>
                    </a:lnTo>
                    <a:lnTo>
                      <a:pt x="197" y="89"/>
                    </a:lnTo>
                    <a:lnTo>
                      <a:pt x="217" y="89"/>
                    </a:lnTo>
                    <a:lnTo>
                      <a:pt x="224" y="86"/>
                    </a:lnTo>
                    <a:lnTo>
                      <a:pt x="229" y="89"/>
                    </a:lnTo>
                    <a:lnTo>
                      <a:pt x="224" y="123"/>
                    </a:lnTo>
                    <a:lnTo>
                      <a:pt x="229" y="126"/>
                    </a:lnTo>
                    <a:lnTo>
                      <a:pt x="236" y="101"/>
                    </a:lnTo>
                    <a:lnTo>
                      <a:pt x="244" y="101"/>
                    </a:lnTo>
                    <a:lnTo>
                      <a:pt x="247" y="123"/>
                    </a:lnTo>
                    <a:lnTo>
                      <a:pt x="268" y="115"/>
                    </a:lnTo>
                    <a:lnTo>
                      <a:pt x="271" y="123"/>
                    </a:lnTo>
                    <a:lnTo>
                      <a:pt x="286" y="123"/>
                    </a:lnTo>
                    <a:lnTo>
                      <a:pt x="294" y="118"/>
                    </a:lnTo>
                    <a:lnTo>
                      <a:pt x="298" y="115"/>
                    </a:lnTo>
                    <a:lnTo>
                      <a:pt x="306" y="104"/>
                    </a:lnTo>
                    <a:lnTo>
                      <a:pt x="318" y="108"/>
                    </a:lnTo>
                    <a:lnTo>
                      <a:pt x="318" y="140"/>
                    </a:lnTo>
                    <a:lnTo>
                      <a:pt x="333" y="136"/>
                    </a:lnTo>
                    <a:lnTo>
                      <a:pt x="348" y="133"/>
                    </a:lnTo>
                    <a:lnTo>
                      <a:pt x="348" y="136"/>
                    </a:lnTo>
                    <a:lnTo>
                      <a:pt x="337" y="140"/>
                    </a:lnTo>
                    <a:lnTo>
                      <a:pt x="337" y="143"/>
                    </a:lnTo>
                    <a:lnTo>
                      <a:pt x="321" y="152"/>
                    </a:lnTo>
                    <a:lnTo>
                      <a:pt x="321" y="155"/>
                    </a:lnTo>
                    <a:lnTo>
                      <a:pt x="333" y="158"/>
                    </a:lnTo>
                    <a:lnTo>
                      <a:pt x="328" y="168"/>
                    </a:lnTo>
                    <a:lnTo>
                      <a:pt x="318" y="168"/>
                    </a:lnTo>
                    <a:lnTo>
                      <a:pt x="321" y="177"/>
                    </a:lnTo>
                    <a:lnTo>
                      <a:pt x="333" y="177"/>
                    </a:lnTo>
                    <a:lnTo>
                      <a:pt x="328" y="190"/>
                    </a:lnTo>
                    <a:lnTo>
                      <a:pt x="340" y="197"/>
                    </a:lnTo>
                    <a:lnTo>
                      <a:pt x="340" y="209"/>
                    </a:lnTo>
                    <a:lnTo>
                      <a:pt x="333" y="212"/>
                    </a:lnTo>
                    <a:lnTo>
                      <a:pt x="325" y="222"/>
                    </a:lnTo>
                    <a:lnTo>
                      <a:pt x="333" y="222"/>
                    </a:lnTo>
                    <a:lnTo>
                      <a:pt x="333" y="231"/>
                    </a:lnTo>
                    <a:lnTo>
                      <a:pt x="328" y="237"/>
                    </a:lnTo>
                    <a:lnTo>
                      <a:pt x="321" y="241"/>
                    </a:lnTo>
                    <a:lnTo>
                      <a:pt x="313" y="237"/>
                    </a:lnTo>
                    <a:lnTo>
                      <a:pt x="313" y="244"/>
                    </a:lnTo>
                    <a:lnTo>
                      <a:pt x="310" y="244"/>
                    </a:lnTo>
                    <a:lnTo>
                      <a:pt x="301" y="254"/>
                    </a:lnTo>
                    <a:lnTo>
                      <a:pt x="289" y="248"/>
                    </a:lnTo>
                    <a:lnTo>
                      <a:pt x="286" y="254"/>
                    </a:lnTo>
                    <a:lnTo>
                      <a:pt x="278" y="254"/>
                    </a:lnTo>
                    <a:lnTo>
                      <a:pt x="271" y="266"/>
                    </a:lnTo>
                    <a:lnTo>
                      <a:pt x="259" y="266"/>
                    </a:lnTo>
                    <a:lnTo>
                      <a:pt x="247" y="269"/>
                    </a:lnTo>
                    <a:lnTo>
                      <a:pt x="239" y="266"/>
                    </a:lnTo>
                    <a:lnTo>
                      <a:pt x="247" y="254"/>
                    </a:lnTo>
                    <a:lnTo>
                      <a:pt x="244" y="254"/>
                    </a:lnTo>
                    <a:lnTo>
                      <a:pt x="236" y="263"/>
                    </a:lnTo>
                    <a:lnTo>
                      <a:pt x="212" y="263"/>
                    </a:lnTo>
                    <a:lnTo>
                      <a:pt x="197" y="269"/>
                    </a:lnTo>
                    <a:lnTo>
                      <a:pt x="185" y="269"/>
                    </a:lnTo>
                    <a:lnTo>
                      <a:pt x="178" y="263"/>
                    </a:lnTo>
                    <a:lnTo>
                      <a:pt x="170" y="266"/>
                    </a:lnTo>
                    <a:lnTo>
                      <a:pt x="167" y="259"/>
                    </a:lnTo>
                    <a:lnTo>
                      <a:pt x="158" y="263"/>
                    </a:lnTo>
                    <a:lnTo>
                      <a:pt x="150" y="254"/>
                    </a:lnTo>
                    <a:lnTo>
                      <a:pt x="143" y="259"/>
                    </a:lnTo>
                    <a:lnTo>
                      <a:pt x="135" y="254"/>
                    </a:lnTo>
                    <a:lnTo>
                      <a:pt x="138" y="259"/>
                    </a:lnTo>
                    <a:lnTo>
                      <a:pt x="131" y="266"/>
                    </a:lnTo>
                    <a:lnTo>
                      <a:pt x="123" y="269"/>
                    </a:lnTo>
                    <a:lnTo>
                      <a:pt x="116" y="266"/>
                    </a:lnTo>
                    <a:lnTo>
                      <a:pt x="116" y="263"/>
                    </a:lnTo>
                    <a:lnTo>
                      <a:pt x="116" y="254"/>
                    </a:lnTo>
                    <a:lnTo>
                      <a:pt x="111" y="254"/>
                    </a:lnTo>
                    <a:lnTo>
                      <a:pt x="111" y="266"/>
                    </a:lnTo>
                    <a:lnTo>
                      <a:pt x="104" y="269"/>
                    </a:lnTo>
                    <a:lnTo>
                      <a:pt x="104" y="266"/>
                    </a:lnTo>
                    <a:lnTo>
                      <a:pt x="89" y="254"/>
                    </a:lnTo>
                    <a:lnTo>
                      <a:pt x="81" y="251"/>
                    </a:lnTo>
                    <a:lnTo>
                      <a:pt x="77" y="248"/>
                    </a:lnTo>
                    <a:lnTo>
                      <a:pt x="60" y="241"/>
                    </a:lnTo>
                    <a:lnTo>
                      <a:pt x="57" y="226"/>
                    </a:lnTo>
                    <a:lnTo>
                      <a:pt x="54" y="226"/>
                    </a:lnTo>
                    <a:lnTo>
                      <a:pt x="49" y="209"/>
                    </a:lnTo>
                    <a:lnTo>
                      <a:pt x="39" y="194"/>
                    </a:lnTo>
                    <a:lnTo>
                      <a:pt x="30" y="194"/>
                    </a:lnTo>
                    <a:lnTo>
                      <a:pt x="18" y="177"/>
                    </a:lnTo>
                    <a:lnTo>
                      <a:pt x="0" y="168"/>
                    </a:lnTo>
                    <a:lnTo>
                      <a:pt x="7" y="158"/>
                    </a:lnTo>
                    <a:lnTo>
                      <a:pt x="7" y="155"/>
                    </a:lnTo>
                    <a:lnTo>
                      <a:pt x="10" y="155"/>
                    </a:lnTo>
                    <a:lnTo>
                      <a:pt x="10" y="162"/>
                    </a:lnTo>
                    <a:lnTo>
                      <a:pt x="34" y="165"/>
                    </a:lnTo>
                    <a:lnTo>
                      <a:pt x="42" y="165"/>
                    </a:lnTo>
                    <a:lnTo>
                      <a:pt x="45" y="155"/>
                    </a:lnTo>
                    <a:lnTo>
                      <a:pt x="49" y="155"/>
                    </a:lnTo>
                    <a:lnTo>
                      <a:pt x="54" y="152"/>
                    </a:lnTo>
                    <a:lnTo>
                      <a:pt x="45" y="152"/>
                    </a:lnTo>
                    <a:lnTo>
                      <a:pt x="45" y="147"/>
                    </a:lnTo>
                    <a:lnTo>
                      <a:pt x="57" y="143"/>
                    </a:lnTo>
                    <a:lnTo>
                      <a:pt x="60" y="143"/>
                    </a:lnTo>
                    <a:lnTo>
                      <a:pt x="45" y="136"/>
                    </a:lnTo>
                    <a:lnTo>
                      <a:pt x="45" y="118"/>
                    </a:lnTo>
                    <a:lnTo>
                      <a:pt x="54" y="115"/>
                    </a:lnTo>
                    <a:lnTo>
                      <a:pt x="57" y="108"/>
                    </a:lnTo>
                    <a:lnTo>
                      <a:pt x="39" y="93"/>
                    </a:lnTo>
                    <a:lnTo>
                      <a:pt x="27" y="89"/>
                    </a:lnTo>
                    <a:lnTo>
                      <a:pt x="15" y="86"/>
                    </a:lnTo>
                    <a:lnTo>
                      <a:pt x="15" y="73"/>
                    </a:lnTo>
                    <a:lnTo>
                      <a:pt x="18" y="73"/>
                    </a:lnTo>
                    <a:lnTo>
                      <a:pt x="27" y="79"/>
                    </a:lnTo>
                    <a:lnTo>
                      <a:pt x="49" y="86"/>
                    </a:lnTo>
                    <a:lnTo>
                      <a:pt x="57" y="86"/>
                    </a:lnTo>
                    <a:lnTo>
                      <a:pt x="60" y="93"/>
                    </a:lnTo>
                    <a:lnTo>
                      <a:pt x="72" y="98"/>
                    </a:lnTo>
                    <a:lnTo>
                      <a:pt x="77" y="98"/>
                    </a:lnTo>
                    <a:lnTo>
                      <a:pt x="81" y="104"/>
                    </a:lnTo>
                    <a:lnTo>
                      <a:pt x="92" y="93"/>
                    </a:lnTo>
                    <a:lnTo>
                      <a:pt x="77" y="86"/>
                    </a:lnTo>
                    <a:lnTo>
                      <a:pt x="77" y="83"/>
                    </a:lnTo>
                    <a:lnTo>
                      <a:pt x="96" y="83"/>
                    </a:lnTo>
                    <a:lnTo>
                      <a:pt x="111" y="86"/>
                    </a:lnTo>
                    <a:lnTo>
                      <a:pt x="104" y="79"/>
                    </a:lnTo>
                    <a:lnTo>
                      <a:pt x="92" y="73"/>
                    </a:lnTo>
                    <a:lnTo>
                      <a:pt x="108" y="69"/>
                    </a:lnTo>
                    <a:lnTo>
                      <a:pt x="104" y="69"/>
                    </a:lnTo>
                    <a:lnTo>
                      <a:pt x="89" y="61"/>
                    </a:lnTo>
                    <a:lnTo>
                      <a:pt x="77" y="54"/>
                    </a:lnTo>
                    <a:lnTo>
                      <a:pt x="69" y="54"/>
                    </a:lnTo>
                    <a:lnTo>
                      <a:pt x="54" y="51"/>
                    </a:lnTo>
                    <a:lnTo>
                      <a:pt x="54" y="54"/>
                    </a:lnTo>
                    <a:lnTo>
                      <a:pt x="49" y="51"/>
                    </a:lnTo>
                    <a:lnTo>
                      <a:pt x="45" y="39"/>
                    </a:lnTo>
                    <a:lnTo>
                      <a:pt x="39" y="35"/>
                    </a:lnTo>
                    <a:lnTo>
                      <a:pt x="39" y="32"/>
                    </a:lnTo>
                    <a:lnTo>
                      <a:pt x="42" y="29"/>
                    </a:lnTo>
                    <a:lnTo>
                      <a:pt x="49" y="32"/>
                    </a:lnTo>
                    <a:lnTo>
                      <a:pt x="57" y="39"/>
                    </a:lnTo>
                    <a:lnTo>
                      <a:pt x="60" y="22"/>
                    </a:lnTo>
                    <a:lnTo>
                      <a:pt x="66" y="22"/>
                    </a:lnTo>
                    <a:lnTo>
                      <a:pt x="66" y="25"/>
                    </a:lnTo>
                    <a:lnTo>
                      <a:pt x="66" y="32"/>
                    </a:lnTo>
                    <a:lnTo>
                      <a:pt x="72" y="44"/>
                    </a:lnTo>
                    <a:lnTo>
                      <a:pt x="81" y="39"/>
                    </a:lnTo>
                    <a:lnTo>
                      <a:pt x="84" y="39"/>
                    </a:lnTo>
                    <a:lnTo>
                      <a:pt x="72" y="29"/>
                    </a:lnTo>
                    <a:lnTo>
                      <a:pt x="72" y="19"/>
                    </a:lnTo>
                    <a:lnTo>
                      <a:pt x="77" y="19"/>
                    </a:lnTo>
                    <a:lnTo>
                      <a:pt x="84" y="29"/>
                    </a:lnTo>
                    <a:lnTo>
                      <a:pt x="81" y="19"/>
                    </a:lnTo>
                    <a:lnTo>
                      <a:pt x="89" y="10"/>
                    </a:lnTo>
                    <a:lnTo>
                      <a:pt x="89" y="15"/>
                    </a:lnTo>
                    <a:lnTo>
                      <a:pt x="99" y="10"/>
                    </a:lnTo>
                    <a:lnTo>
                      <a:pt x="104" y="15"/>
                    </a:lnTo>
                    <a:lnTo>
                      <a:pt x="104" y="25"/>
                    </a:lnTo>
                    <a:lnTo>
                      <a:pt x="99" y="29"/>
                    </a:lnTo>
                    <a:lnTo>
                      <a:pt x="108" y="35"/>
                    </a:lnTo>
                    <a:lnTo>
                      <a:pt x="104" y="47"/>
                    </a:lnTo>
                    <a:lnTo>
                      <a:pt x="116" y="44"/>
                    </a:lnTo>
                    <a:lnTo>
                      <a:pt x="116" y="29"/>
                    </a:lnTo>
                    <a:lnTo>
                      <a:pt x="116" y="25"/>
                    </a:lnTo>
                    <a:lnTo>
                      <a:pt x="116" y="19"/>
                    </a:lnTo>
                    <a:lnTo>
                      <a:pt x="116" y="15"/>
                    </a:lnTo>
                    <a:lnTo>
                      <a:pt x="119" y="15"/>
                    </a:lnTo>
                    <a:lnTo>
                      <a:pt x="131" y="22"/>
                    </a:lnTo>
                    <a:lnTo>
                      <a:pt x="131" y="19"/>
                    </a:lnTo>
                    <a:lnTo>
                      <a:pt x="131" y="10"/>
                    </a:lnTo>
                    <a:lnTo>
                      <a:pt x="119" y="3"/>
                    </a:lnTo>
                    <a:lnTo>
                      <a:pt x="116" y="0"/>
                    </a:lnTo>
                    <a:lnTo>
                      <a:pt x="123" y="0"/>
                    </a:lnTo>
                    <a:lnTo>
                      <a:pt x="138" y="7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0" name="Freeform 302"/>
              <p:cNvSpPr>
                <a:spLocks/>
              </p:cNvSpPr>
              <p:nvPr/>
            </p:nvSpPr>
            <p:spPr bwMode="auto">
              <a:xfrm>
                <a:off x="5303" y="5244"/>
                <a:ext cx="310" cy="231"/>
              </a:xfrm>
              <a:custGeom>
                <a:avLst/>
                <a:gdLst>
                  <a:gd name="T0" fmla="*/ 1049 w 200"/>
                  <a:gd name="T1" fmla="*/ 684 h 160"/>
                  <a:gd name="T2" fmla="*/ 1097 w 200"/>
                  <a:gd name="T3" fmla="*/ 619 h 160"/>
                  <a:gd name="T4" fmla="*/ 1136 w 200"/>
                  <a:gd name="T5" fmla="*/ 527 h 160"/>
                  <a:gd name="T6" fmla="*/ 1156 w 200"/>
                  <a:gd name="T7" fmla="*/ 501 h 160"/>
                  <a:gd name="T8" fmla="*/ 1070 w 200"/>
                  <a:gd name="T9" fmla="*/ 448 h 160"/>
                  <a:gd name="T10" fmla="*/ 997 w 200"/>
                  <a:gd name="T11" fmla="*/ 339 h 160"/>
                  <a:gd name="T12" fmla="*/ 1028 w 200"/>
                  <a:gd name="T13" fmla="*/ 107 h 160"/>
                  <a:gd name="T14" fmla="*/ 1070 w 200"/>
                  <a:gd name="T15" fmla="*/ 19 h 160"/>
                  <a:gd name="T16" fmla="*/ 942 w 200"/>
                  <a:gd name="T17" fmla="*/ 29 h 160"/>
                  <a:gd name="T18" fmla="*/ 808 w 200"/>
                  <a:gd name="T19" fmla="*/ 19 h 160"/>
                  <a:gd name="T20" fmla="*/ 670 w 200"/>
                  <a:gd name="T21" fmla="*/ 0 h 160"/>
                  <a:gd name="T22" fmla="*/ 533 w 200"/>
                  <a:gd name="T23" fmla="*/ 0 h 160"/>
                  <a:gd name="T24" fmla="*/ 398 w 200"/>
                  <a:gd name="T25" fmla="*/ 42 h 160"/>
                  <a:gd name="T26" fmla="*/ 171 w 200"/>
                  <a:gd name="T27" fmla="*/ 61 h 160"/>
                  <a:gd name="T28" fmla="*/ 104 w 200"/>
                  <a:gd name="T29" fmla="*/ 75 h 160"/>
                  <a:gd name="T30" fmla="*/ 135 w 200"/>
                  <a:gd name="T31" fmla="*/ 107 h 160"/>
                  <a:gd name="T32" fmla="*/ 87 w 200"/>
                  <a:gd name="T33" fmla="*/ 127 h 160"/>
                  <a:gd name="T34" fmla="*/ 45 w 200"/>
                  <a:gd name="T35" fmla="*/ 127 h 160"/>
                  <a:gd name="T36" fmla="*/ 19 w 200"/>
                  <a:gd name="T37" fmla="*/ 169 h 160"/>
                  <a:gd name="T38" fmla="*/ 0 w 200"/>
                  <a:gd name="T39" fmla="*/ 198 h 160"/>
                  <a:gd name="T40" fmla="*/ 45 w 200"/>
                  <a:gd name="T41" fmla="*/ 198 h 160"/>
                  <a:gd name="T42" fmla="*/ 87 w 200"/>
                  <a:gd name="T43" fmla="*/ 295 h 160"/>
                  <a:gd name="T44" fmla="*/ 45 w 200"/>
                  <a:gd name="T45" fmla="*/ 310 h 160"/>
                  <a:gd name="T46" fmla="*/ 19 w 200"/>
                  <a:gd name="T47" fmla="*/ 321 h 160"/>
                  <a:gd name="T48" fmla="*/ 45 w 200"/>
                  <a:gd name="T49" fmla="*/ 361 h 160"/>
                  <a:gd name="T50" fmla="*/ 157 w 200"/>
                  <a:gd name="T51" fmla="*/ 419 h 160"/>
                  <a:gd name="T52" fmla="*/ 202 w 200"/>
                  <a:gd name="T53" fmla="*/ 461 h 160"/>
                  <a:gd name="T54" fmla="*/ 271 w 200"/>
                  <a:gd name="T55" fmla="*/ 403 h 160"/>
                  <a:gd name="T56" fmla="*/ 271 w 200"/>
                  <a:gd name="T57" fmla="*/ 527 h 160"/>
                  <a:gd name="T58" fmla="*/ 327 w 200"/>
                  <a:gd name="T59" fmla="*/ 556 h 160"/>
                  <a:gd name="T60" fmla="*/ 515 w 200"/>
                  <a:gd name="T61" fmla="*/ 527 h 160"/>
                  <a:gd name="T62" fmla="*/ 622 w 200"/>
                  <a:gd name="T63" fmla="*/ 575 h 160"/>
                  <a:gd name="T64" fmla="*/ 685 w 200"/>
                  <a:gd name="T65" fmla="*/ 596 h 160"/>
                  <a:gd name="T66" fmla="*/ 756 w 200"/>
                  <a:gd name="T67" fmla="*/ 684 h 160"/>
                  <a:gd name="T68" fmla="*/ 942 w 200"/>
                  <a:gd name="T69" fmla="*/ 666 h 160"/>
                  <a:gd name="T70" fmla="*/ 1049 w 200"/>
                  <a:gd name="T71" fmla="*/ 696 h 16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00"/>
                  <a:gd name="T109" fmla="*/ 0 h 160"/>
                  <a:gd name="T110" fmla="*/ 200 w 200"/>
                  <a:gd name="T111" fmla="*/ 160 h 16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00" h="160">
                    <a:moveTo>
                      <a:pt x="182" y="160"/>
                    </a:moveTo>
                    <a:lnTo>
                      <a:pt x="182" y="157"/>
                    </a:lnTo>
                    <a:lnTo>
                      <a:pt x="185" y="150"/>
                    </a:lnTo>
                    <a:lnTo>
                      <a:pt x="190" y="143"/>
                    </a:lnTo>
                    <a:lnTo>
                      <a:pt x="193" y="137"/>
                    </a:lnTo>
                    <a:lnTo>
                      <a:pt x="197" y="121"/>
                    </a:lnTo>
                    <a:lnTo>
                      <a:pt x="197" y="125"/>
                    </a:lnTo>
                    <a:lnTo>
                      <a:pt x="200" y="115"/>
                    </a:lnTo>
                    <a:lnTo>
                      <a:pt x="197" y="106"/>
                    </a:lnTo>
                    <a:lnTo>
                      <a:pt x="185" y="103"/>
                    </a:lnTo>
                    <a:lnTo>
                      <a:pt x="178" y="93"/>
                    </a:lnTo>
                    <a:lnTo>
                      <a:pt x="173" y="78"/>
                    </a:lnTo>
                    <a:lnTo>
                      <a:pt x="173" y="52"/>
                    </a:lnTo>
                    <a:lnTo>
                      <a:pt x="178" y="24"/>
                    </a:lnTo>
                    <a:lnTo>
                      <a:pt x="185" y="14"/>
                    </a:lnTo>
                    <a:lnTo>
                      <a:pt x="185" y="4"/>
                    </a:lnTo>
                    <a:lnTo>
                      <a:pt x="182" y="7"/>
                    </a:lnTo>
                    <a:lnTo>
                      <a:pt x="163" y="7"/>
                    </a:lnTo>
                    <a:lnTo>
                      <a:pt x="151" y="10"/>
                    </a:lnTo>
                    <a:lnTo>
                      <a:pt x="140" y="4"/>
                    </a:lnTo>
                    <a:lnTo>
                      <a:pt x="124" y="4"/>
                    </a:lnTo>
                    <a:lnTo>
                      <a:pt x="116" y="0"/>
                    </a:lnTo>
                    <a:lnTo>
                      <a:pt x="104" y="4"/>
                    </a:lnTo>
                    <a:lnTo>
                      <a:pt x="92" y="0"/>
                    </a:lnTo>
                    <a:lnTo>
                      <a:pt x="89" y="0"/>
                    </a:lnTo>
                    <a:lnTo>
                      <a:pt x="69" y="10"/>
                    </a:lnTo>
                    <a:lnTo>
                      <a:pt x="42" y="10"/>
                    </a:lnTo>
                    <a:lnTo>
                      <a:pt x="30" y="14"/>
                    </a:lnTo>
                    <a:lnTo>
                      <a:pt x="27" y="14"/>
                    </a:lnTo>
                    <a:lnTo>
                      <a:pt x="18" y="17"/>
                    </a:lnTo>
                    <a:lnTo>
                      <a:pt x="18" y="20"/>
                    </a:lnTo>
                    <a:lnTo>
                      <a:pt x="23" y="24"/>
                    </a:lnTo>
                    <a:lnTo>
                      <a:pt x="18" y="29"/>
                    </a:lnTo>
                    <a:lnTo>
                      <a:pt x="15" y="29"/>
                    </a:lnTo>
                    <a:lnTo>
                      <a:pt x="12" y="32"/>
                    </a:lnTo>
                    <a:lnTo>
                      <a:pt x="8" y="29"/>
                    </a:lnTo>
                    <a:lnTo>
                      <a:pt x="3" y="32"/>
                    </a:lnTo>
                    <a:lnTo>
                      <a:pt x="3" y="39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3" y="46"/>
                    </a:lnTo>
                    <a:lnTo>
                      <a:pt x="8" y="46"/>
                    </a:lnTo>
                    <a:lnTo>
                      <a:pt x="3" y="64"/>
                    </a:lnTo>
                    <a:lnTo>
                      <a:pt x="15" y="68"/>
                    </a:lnTo>
                    <a:lnTo>
                      <a:pt x="12" y="71"/>
                    </a:lnTo>
                    <a:lnTo>
                      <a:pt x="8" y="71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8" y="78"/>
                    </a:lnTo>
                    <a:lnTo>
                      <a:pt x="8" y="83"/>
                    </a:lnTo>
                    <a:lnTo>
                      <a:pt x="18" y="96"/>
                    </a:lnTo>
                    <a:lnTo>
                      <a:pt x="27" y="96"/>
                    </a:lnTo>
                    <a:lnTo>
                      <a:pt x="30" y="103"/>
                    </a:lnTo>
                    <a:lnTo>
                      <a:pt x="35" y="106"/>
                    </a:lnTo>
                    <a:lnTo>
                      <a:pt x="35" y="100"/>
                    </a:lnTo>
                    <a:lnTo>
                      <a:pt x="47" y="93"/>
                    </a:lnTo>
                    <a:lnTo>
                      <a:pt x="47" y="106"/>
                    </a:lnTo>
                    <a:lnTo>
                      <a:pt x="47" y="121"/>
                    </a:lnTo>
                    <a:lnTo>
                      <a:pt x="39" y="132"/>
                    </a:lnTo>
                    <a:lnTo>
                      <a:pt x="57" y="128"/>
                    </a:lnTo>
                    <a:lnTo>
                      <a:pt x="69" y="128"/>
                    </a:lnTo>
                    <a:lnTo>
                      <a:pt x="89" y="121"/>
                    </a:lnTo>
                    <a:lnTo>
                      <a:pt x="104" y="132"/>
                    </a:lnTo>
                    <a:lnTo>
                      <a:pt x="108" y="132"/>
                    </a:lnTo>
                    <a:lnTo>
                      <a:pt x="113" y="137"/>
                    </a:lnTo>
                    <a:lnTo>
                      <a:pt x="119" y="137"/>
                    </a:lnTo>
                    <a:lnTo>
                      <a:pt x="124" y="147"/>
                    </a:lnTo>
                    <a:lnTo>
                      <a:pt x="131" y="157"/>
                    </a:lnTo>
                    <a:lnTo>
                      <a:pt x="146" y="160"/>
                    </a:lnTo>
                    <a:lnTo>
                      <a:pt x="163" y="153"/>
                    </a:lnTo>
                    <a:lnTo>
                      <a:pt x="173" y="160"/>
                    </a:lnTo>
                    <a:lnTo>
                      <a:pt x="182" y="16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1" name="Freeform 301"/>
              <p:cNvSpPr>
                <a:spLocks/>
              </p:cNvSpPr>
              <p:nvPr/>
            </p:nvSpPr>
            <p:spPr bwMode="auto">
              <a:xfrm>
                <a:off x="5206" y="5358"/>
                <a:ext cx="97" cy="67"/>
              </a:xfrm>
              <a:custGeom>
                <a:avLst/>
                <a:gdLst>
                  <a:gd name="T0" fmla="*/ 225 w 62"/>
                  <a:gd name="T1" fmla="*/ 0 h 47"/>
                  <a:gd name="T2" fmla="*/ 283 w 62"/>
                  <a:gd name="T3" fmla="*/ 0 h 47"/>
                  <a:gd name="T4" fmla="*/ 372 w 62"/>
                  <a:gd name="T5" fmla="*/ 41 h 47"/>
                  <a:gd name="T6" fmla="*/ 283 w 62"/>
                  <a:gd name="T7" fmla="*/ 90 h 47"/>
                  <a:gd name="T8" fmla="*/ 252 w 62"/>
                  <a:gd name="T9" fmla="*/ 115 h 47"/>
                  <a:gd name="T10" fmla="*/ 120 w 62"/>
                  <a:gd name="T11" fmla="*/ 134 h 47"/>
                  <a:gd name="T12" fmla="*/ 66 w 62"/>
                  <a:gd name="T13" fmla="*/ 195 h 47"/>
                  <a:gd name="T14" fmla="*/ 49 w 62"/>
                  <a:gd name="T15" fmla="*/ 195 h 47"/>
                  <a:gd name="T16" fmla="*/ 66 w 62"/>
                  <a:gd name="T17" fmla="*/ 134 h 47"/>
                  <a:gd name="T18" fmla="*/ 0 w 62"/>
                  <a:gd name="T19" fmla="*/ 115 h 47"/>
                  <a:gd name="T20" fmla="*/ 20 w 62"/>
                  <a:gd name="T21" fmla="*/ 90 h 47"/>
                  <a:gd name="T22" fmla="*/ 20 w 62"/>
                  <a:gd name="T23" fmla="*/ 41 h 47"/>
                  <a:gd name="T24" fmla="*/ 66 w 62"/>
                  <a:gd name="T25" fmla="*/ 41 h 47"/>
                  <a:gd name="T26" fmla="*/ 138 w 62"/>
                  <a:gd name="T27" fmla="*/ 13 h 47"/>
                  <a:gd name="T28" fmla="*/ 161 w 62"/>
                  <a:gd name="T29" fmla="*/ 0 h 47"/>
                  <a:gd name="T30" fmla="*/ 225 w 62"/>
                  <a:gd name="T31" fmla="*/ 0 h 4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2"/>
                  <a:gd name="T49" fmla="*/ 0 h 47"/>
                  <a:gd name="T50" fmla="*/ 62 w 62"/>
                  <a:gd name="T51" fmla="*/ 47 h 4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2" h="47">
                    <a:moveTo>
                      <a:pt x="38" y="0"/>
                    </a:moveTo>
                    <a:lnTo>
                      <a:pt x="47" y="0"/>
                    </a:lnTo>
                    <a:lnTo>
                      <a:pt x="62" y="10"/>
                    </a:lnTo>
                    <a:lnTo>
                      <a:pt x="47" y="22"/>
                    </a:lnTo>
                    <a:lnTo>
                      <a:pt x="42" y="28"/>
                    </a:lnTo>
                    <a:lnTo>
                      <a:pt x="20" y="32"/>
                    </a:lnTo>
                    <a:lnTo>
                      <a:pt x="11" y="47"/>
                    </a:lnTo>
                    <a:lnTo>
                      <a:pt x="8" y="47"/>
                    </a:lnTo>
                    <a:lnTo>
                      <a:pt x="11" y="32"/>
                    </a:lnTo>
                    <a:lnTo>
                      <a:pt x="0" y="28"/>
                    </a:lnTo>
                    <a:lnTo>
                      <a:pt x="3" y="22"/>
                    </a:lnTo>
                    <a:lnTo>
                      <a:pt x="3" y="10"/>
                    </a:lnTo>
                    <a:lnTo>
                      <a:pt x="11" y="10"/>
                    </a:lnTo>
                    <a:lnTo>
                      <a:pt x="23" y="3"/>
                    </a:lnTo>
                    <a:lnTo>
                      <a:pt x="27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2" name="Freeform 300"/>
              <p:cNvSpPr>
                <a:spLocks/>
              </p:cNvSpPr>
              <p:nvPr/>
            </p:nvSpPr>
            <p:spPr bwMode="auto">
              <a:xfrm>
                <a:off x="5290" y="5353"/>
                <a:ext cx="4" cy="6"/>
              </a:xfrm>
              <a:custGeom>
                <a:avLst/>
                <a:gdLst>
                  <a:gd name="T0" fmla="*/ 4 w 4"/>
                  <a:gd name="T1" fmla="*/ 0 h 5"/>
                  <a:gd name="T2" fmla="*/ 4 w 4"/>
                  <a:gd name="T3" fmla="*/ 2 h 5"/>
                  <a:gd name="T4" fmla="*/ 4 w 4"/>
                  <a:gd name="T5" fmla="*/ 10 h 5"/>
                  <a:gd name="T6" fmla="*/ 0 w 4"/>
                  <a:gd name="T7" fmla="*/ 2 h 5"/>
                  <a:gd name="T8" fmla="*/ 4 w 4"/>
                  <a:gd name="T9" fmla="*/ 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5"/>
                  <a:gd name="T17" fmla="*/ 4 w 4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5">
                    <a:moveTo>
                      <a:pt x="4" y="0"/>
                    </a:moveTo>
                    <a:lnTo>
                      <a:pt x="4" y="2"/>
                    </a:lnTo>
                    <a:lnTo>
                      <a:pt x="4" y="5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3" name="Rectangle 299"/>
              <p:cNvSpPr>
                <a:spLocks noChangeArrowheads="1"/>
              </p:cNvSpPr>
              <p:nvPr/>
            </p:nvSpPr>
            <p:spPr bwMode="auto">
              <a:xfrm>
                <a:off x="5290" y="5307"/>
                <a:ext cx="2" cy="7"/>
              </a:xfrm>
              <a:prstGeom prst="rect">
                <a:avLst/>
              </a:prstGeom>
              <a:solidFill>
                <a:srgbClr val="B2B2B2"/>
              </a:solidFill>
              <a:ln w="3175">
                <a:solidFill>
                  <a:srgbClr val="EAEAEA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694" name="Freeform 298"/>
              <p:cNvSpPr>
                <a:spLocks/>
              </p:cNvSpPr>
              <p:nvPr/>
            </p:nvSpPr>
            <p:spPr bwMode="auto">
              <a:xfrm>
                <a:off x="5219" y="5307"/>
                <a:ext cx="57" cy="44"/>
              </a:xfrm>
              <a:custGeom>
                <a:avLst/>
                <a:gdLst>
                  <a:gd name="T0" fmla="*/ 123 w 37"/>
                  <a:gd name="T1" fmla="*/ 0 h 30"/>
                  <a:gd name="T2" fmla="*/ 189 w 37"/>
                  <a:gd name="T3" fmla="*/ 47 h 30"/>
                  <a:gd name="T4" fmla="*/ 210 w 37"/>
                  <a:gd name="T5" fmla="*/ 66 h 30"/>
                  <a:gd name="T6" fmla="*/ 189 w 37"/>
                  <a:gd name="T7" fmla="*/ 79 h 30"/>
                  <a:gd name="T8" fmla="*/ 154 w 37"/>
                  <a:gd name="T9" fmla="*/ 128 h 30"/>
                  <a:gd name="T10" fmla="*/ 106 w 37"/>
                  <a:gd name="T11" fmla="*/ 139 h 30"/>
                  <a:gd name="T12" fmla="*/ 106 w 37"/>
                  <a:gd name="T13" fmla="*/ 110 h 30"/>
                  <a:gd name="T14" fmla="*/ 83 w 37"/>
                  <a:gd name="T15" fmla="*/ 92 h 30"/>
                  <a:gd name="T16" fmla="*/ 54 w 37"/>
                  <a:gd name="T17" fmla="*/ 92 h 30"/>
                  <a:gd name="T18" fmla="*/ 0 w 37"/>
                  <a:gd name="T19" fmla="*/ 66 h 30"/>
                  <a:gd name="T20" fmla="*/ 83 w 37"/>
                  <a:gd name="T21" fmla="*/ 66 h 30"/>
                  <a:gd name="T22" fmla="*/ 83 w 37"/>
                  <a:gd name="T23" fmla="*/ 32 h 30"/>
                  <a:gd name="T24" fmla="*/ 106 w 37"/>
                  <a:gd name="T25" fmla="*/ 13 h 30"/>
                  <a:gd name="T26" fmla="*/ 123 w 37"/>
                  <a:gd name="T27" fmla="*/ 0 h 3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7"/>
                  <a:gd name="T43" fmla="*/ 0 h 30"/>
                  <a:gd name="T44" fmla="*/ 37 w 37"/>
                  <a:gd name="T45" fmla="*/ 30 h 3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7" h="30">
                    <a:moveTo>
                      <a:pt x="22" y="0"/>
                    </a:moveTo>
                    <a:lnTo>
                      <a:pt x="34" y="10"/>
                    </a:lnTo>
                    <a:lnTo>
                      <a:pt x="37" y="14"/>
                    </a:lnTo>
                    <a:lnTo>
                      <a:pt x="34" y="17"/>
                    </a:lnTo>
                    <a:lnTo>
                      <a:pt x="27" y="27"/>
                    </a:lnTo>
                    <a:lnTo>
                      <a:pt x="19" y="30"/>
                    </a:lnTo>
                    <a:lnTo>
                      <a:pt x="19" y="24"/>
                    </a:lnTo>
                    <a:lnTo>
                      <a:pt x="15" y="20"/>
                    </a:lnTo>
                    <a:lnTo>
                      <a:pt x="10" y="20"/>
                    </a:lnTo>
                    <a:lnTo>
                      <a:pt x="0" y="14"/>
                    </a:lnTo>
                    <a:lnTo>
                      <a:pt x="15" y="14"/>
                    </a:lnTo>
                    <a:lnTo>
                      <a:pt x="15" y="7"/>
                    </a:lnTo>
                    <a:lnTo>
                      <a:pt x="19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5" name="Freeform 297"/>
              <p:cNvSpPr>
                <a:spLocks/>
              </p:cNvSpPr>
              <p:nvPr/>
            </p:nvSpPr>
            <p:spPr bwMode="auto">
              <a:xfrm>
                <a:off x="5140" y="5420"/>
                <a:ext cx="509" cy="243"/>
              </a:xfrm>
              <a:custGeom>
                <a:avLst/>
                <a:gdLst>
                  <a:gd name="T0" fmla="*/ 1558 w 329"/>
                  <a:gd name="T1" fmla="*/ 749 h 167"/>
                  <a:gd name="T2" fmla="*/ 1623 w 329"/>
                  <a:gd name="T3" fmla="*/ 690 h 167"/>
                  <a:gd name="T4" fmla="*/ 1759 w 329"/>
                  <a:gd name="T5" fmla="*/ 703 h 167"/>
                  <a:gd name="T6" fmla="*/ 1829 w 329"/>
                  <a:gd name="T7" fmla="*/ 623 h 167"/>
                  <a:gd name="T8" fmla="*/ 1884 w 329"/>
                  <a:gd name="T9" fmla="*/ 515 h 167"/>
                  <a:gd name="T10" fmla="*/ 1863 w 329"/>
                  <a:gd name="T11" fmla="*/ 461 h 167"/>
                  <a:gd name="T12" fmla="*/ 1799 w 329"/>
                  <a:gd name="T13" fmla="*/ 415 h 167"/>
                  <a:gd name="T14" fmla="*/ 1779 w 329"/>
                  <a:gd name="T15" fmla="*/ 364 h 167"/>
                  <a:gd name="T16" fmla="*/ 1731 w 329"/>
                  <a:gd name="T17" fmla="*/ 336 h 167"/>
                  <a:gd name="T18" fmla="*/ 1779 w 329"/>
                  <a:gd name="T19" fmla="*/ 259 h 167"/>
                  <a:gd name="T20" fmla="*/ 1645 w 329"/>
                  <a:gd name="T21" fmla="*/ 176 h 167"/>
                  <a:gd name="T22" fmla="*/ 1536 w 329"/>
                  <a:gd name="T23" fmla="*/ 144 h 167"/>
                  <a:gd name="T24" fmla="*/ 1352 w 329"/>
                  <a:gd name="T25" fmla="*/ 162 h 167"/>
                  <a:gd name="T26" fmla="*/ 1286 w 329"/>
                  <a:gd name="T27" fmla="*/ 61 h 167"/>
                  <a:gd name="T28" fmla="*/ 1224 w 329"/>
                  <a:gd name="T29" fmla="*/ 48 h 167"/>
                  <a:gd name="T30" fmla="*/ 1111 w 329"/>
                  <a:gd name="T31" fmla="*/ 0 h 167"/>
                  <a:gd name="T32" fmla="*/ 928 w 329"/>
                  <a:gd name="T33" fmla="*/ 32 h 167"/>
                  <a:gd name="T34" fmla="*/ 840 w 329"/>
                  <a:gd name="T35" fmla="*/ 130 h 167"/>
                  <a:gd name="T36" fmla="*/ 826 w 329"/>
                  <a:gd name="T37" fmla="*/ 285 h 167"/>
                  <a:gd name="T38" fmla="*/ 774 w 329"/>
                  <a:gd name="T39" fmla="*/ 317 h 167"/>
                  <a:gd name="T40" fmla="*/ 642 w 329"/>
                  <a:gd name="T41" fmla="*/ 306 h 167"/>
                  <a:gd name="T42" fmla="*/ 600 w 329"/>
                  <a:gd name="T43" fmla="*/ 259 h 167"/>
                  <a:gd name="T44" fmla="*/ 574 w 329"/>
                  <a:gd name="T45" fmla="*/ 237 h 167"/>
                  <a:gd name="T46" fmla="*/ 515 w 329"/>
                  <a:gd name="T47" fmla="*/ 176 h 167"/>
                  <a:gd name="T48" fmla="*/ 447 w 329"/>
                  <a:gd name="T49" fmla="*/ 144 h 167"/>
                  <a:gd name="T50" fmla="*/ 419 w 329"/>
                  <a:gd name="T51" fmla="*/ 108 h 167"/>
                  <a:gd name="T52" fmla="*/ 333 w 329"/>
                  <a:gd name="T53" fmla="*/ 130 h 167"/>
                  <a:gd name="T54" fmla="*/ 249 w 329"/>
                  <a:gd name="T55" fmla="*/ 144 h 167"/>
                  <a:gd name="T56" fmla="*/ 156 w 329"/>
                  <a:gd name="T57" fmla="*/ 237 h 167"/>
                  <a:gd name="T58" fmla="*/ 127 w 329"/>
                  <a:gd name="T59" fmla="*/ 336 h 167"/>
                  <a:gd name="T60" fmla="*/ 40 w 329"/>
                  <a:gd name="T61" fmla="*/ 432 h 167"/>
                  <a:gd name="T62" fmla="*/ 22 w 329"/>
                  <a:gd name="T63" fmla="*/ 480 h 167"/>
                  <a:gd name="T64" fmla="*/ 22 w 329"/>
                  <a:gd name="T65" fmla="*/ 604 h 167"/>
                  <a:gd name="T66" fmla="*/ 62 w 329"/>
                  <a:gd name="T67" fmla="*/ 562 h 167"/>
                  <a:gd name="T68" fmla="*/ 311 w 329"/>
                  <a:gd name="T69" fmla="*/ 515 h 167"/>
                  <a:gd name="T70" fmla="*/ 463 w 329"/>
                  <a:gd name="T71" fmla="*/ 530 h 167"/>
                  <a:gd name="T72" fmla="*/ 489 w 329"/>
                  <a:gd name="T73" fmla="*/ 549 h 167"/>
                  <a:gd name="T74" fmla="*/ 574 w 329"/>
                  <a:gd name="T75" fmla="*/ 530 h 167"/>
                  <a:gd name="T76" fmla="*/ 690 w 329"/>
                  <a:gd name="T77" fmla="*/ 530 h 167"/>
                  <a:gd name="T78" fmla="*/ 774 w 329"/>
                  <a:gd name="T79" fmla="*/ 549 h 167"/>
                  <a:gd name="T80" fmla="*/ 911 w 329"/>
                  <a:gd name="T81" fmla="*/ 562 h 167"/>
                  <a:gd name="T82" fmla="*/ 996 w 329"/>
                  <a:gd name="T83" fmla="*/ 530 h 167"/>
                  <a:gd name="T84" fmla="*/ 1224 w 329"/>
                  <a:gd name="T85" fmla="*/ 591 h 167"/>
                  <a:gd name="T86" fmla="*/ 1352 w 329"/>
                  <a:gd name="T87" fmla="*/ 690 h 167"/>
                  <a:gd name="T88" fmla="*/ 1488 w 329"/>
                  <a:gd name="T89" fmla="*/ 749 h 16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29"/>
                  <a:gd name="T136" fmla="*/ 0 h 167"/>
                  <a:gd name="T137" fmla="*/ 329 w 329"/>
                  <a:gd name="T138" fmla="*/ 167 h 16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29" h="167">
                    <a:moveTo>
                      <a:pt x="260" y="167"/>
                    </a:moveTo>
                    <a:lnTo>
                      <a:pt x="272" y="167"/>
                    </a:lnTo>
                    <a:lnTo>
                      <a:pt x="275" y="154"/>
                    </a:lnTo>
                    <a:lnTo>
                      <a:pt x="283" y="154"/>
                    </a:lnTo>
                    <a:lnTo>
                      <a:pt x="287" y="160"/>
                    </a:lnTo>
                    <a:lnTo>
                      <a:pt x="307" y="157"/>
                    </a:lnTo>
                    <a:lnTo>
                      <a:pt x="307" y="150"/>
                    </a:lnTo>
                    <a:lnTo>
                      <a:pt x="319" y="139"/>
                    </a:lnTo>
                    <a:lnTo>
                      <a:pt x="325" y="135"/>
                    </a:lnTo>
                    <a:lnTo>
                      <a:pt x="329" y="115"/>
                    </a:lnTo>
                    <a:lnTo>
                      <a:pt x="322" y="110"/>
                    </a:lnTo>
                    <a:lnTo>
                      <a:pt x="325" y="103"/>
                    </a:lnTo>
                    <a:lnTo>
                      <a:pt x="322" y="103"/>
                    </a:lnTo>
                    <a:lnTo>
                      <a:pt x="314" y="93"/>
                    </a:lnTo>
                    <a:lnTo>
                      <a:pt x="319" y="86"/>
                    </a:lnTo>
                    <a:lnTo>
                      <a:pt x="310" y="81"/>
                    </a:lnTo>
                    <a:lnTo>
                      <a:pt x="298" y="86"/>
                    </a:lnTo>
                    <a:lnTo>
                      <a:pt x="302" y="75"/>
                    </a:lnTo>
                    <a:lnTo>
                      <a:pt x="310" y="68"/>
                    </a:lnTo>
                    <a:lnTo>
                      <a:pt x="310" y="58"/>
                    </a:lnTo>
                    <a:lnTo>
                      <a:pt x="307" y="49"/>
                    </a:lnTo>
                    <a:lnTo>
                      <a:pt x="287" y="39"/>
                    </a:lnTo>
                    <a:lnTo>
                      <a:pt x="280" y="39"/>
                    </a:lnTo>
                    <a:lnTo>
                      <a:pt x="268" y="32"/>
                    </a:lnTo>
                    <a:lnTo>
                      <a:pt x="251" y="39"/>
                    </a:lnTo>
                    <a:lnTo>
                      <a:pt x="236" y="36"/>
                    </a:lnTo>
                    <a:lnTo>
                      <a:pt x="229" y="24"/>
                    </a:lnTo>
                    <a:lnTo>
                      <a:pt x="224" y="14"/>
                    </a:lnTo>
                    <a:lnTo>
                      <a:pt x="218" y="14"/>
                    </a:lnTo>
                    <a:lnTo>
                      <a:pt x="213" y="11"/>
                    </a:lnTo>
                    <a:lnTo>
                      <a:pt x="209" y="11"/>
                    </a:lnTo>
                    <a:lnTo>
                      <a:pt x="194" y="0"/>
                    </a:lnTo>
                    <a:lnTo>
                      <a:pt x="174" y="7"/>
                    </a:lnTo>
                    <a:lnTo>
                      <a:pt x="162" y="7"/>
                    </a:lnTo>
                    <a:lnTo>
                      <a:pt x="144" y="11"/>
                    </a:lnTo>
                    <a:lnTo>
                      <a:pt x="147" y="29"/>
                    </a:lnTo>
                    <a:lnTo>
                      <a:pt x="147" y="58"/>
                    </a:lnTo>
                    <a:lnTo>
                      <a:pt x="144" y="64"/>
                    </a:lnTo>
                    <a:lnTo>
                      <a:pt x="140" y="71"/>
                    </a:lnTo>
                    <a:lnTo>
                      <a:pt x="135" y="71"/>
                    </a:lnTo>
                    <a:lnTo>
                      <a:pt x="128" y="75"/>
                    </a:lnTo>
                    <a:lnTo>
                      <a:pt x="112" y="68"/>
                    </a:lnTo>
                    <a:lnTo>
                      <a:pt x="108" y="64"/>
                    </a:lnTo>
                    <a:lnTo>
                      <a:pt x="105" y="58"/>
                    </a:lnTo>
                    <a:lnTo>
                      <a:pt x="100" y="58"/>
                    </a:lnTo>
                    <a:lnTo>
                      <a:pt x="100" y="53"/>
                    </a:lnTo>
                    <a:lnTo>
                      <a:pt x="93" y="46"/>
                    </a:lnTo>
                    <a:lnTo>
                      <a:pt x="90" y="39"/>
                    </a:lnTo>
                    <a:lnTo>
                      <a:pt x="81" y="36"/>
                    </a:lnTo>
                    <a:lnTo>
                      <a:pt x="78" y="32"/>
                    </a:lnTo>
                    <a:lnTo>
                      <a:pt x="73" y="32"/>
                    </a:lnTo>
                    <a:lnTo>
                      <a:pt x="73" y="24"/>
                    </a:lnTo>
                    <a:lnTo>
                      <a:pt x="58" y="24"/>
                    </a:lnTo>
                    <a:lnTo>
                      <a:pt x="58" y="29"/>
                    </a:lnTo>
                    <a:lnTo>
                      <a:pt x="49" y="32"/>
                    </a:lnTo>
                    <a:lnTo>
                      <a:pt x="43" y="32"/>
                    </a:lnTo>
                    <a:lnTo>
                      <a:pt x="34" y="43"/>
                    </a:lnTo>
                    <a:lnTo>
                      <a:pt x="27" y="53"/>
                    </a:lnTo>
                    <a:lnTo>
                      <a:pt x="22" y="58"/>
                    </a:lnTo>
                    <a:lnTo>
                      <a:pt x="22" y="75"/>
                    </a:lnTo>
                    <a:lnTo>
                      <a:pt x="7" y="86"/>
                    </a:lnTo>
                    <a:lnTo>
                      <a:pt x="7" y="96"/>
                    </a:lnTo>
                    <a:lnTo>
                      <a:pt x="7" y="100"/>
                    </a:lnTo>
                    <a:lnTo>
                      <a:pt x="4" y="107"/>
                    </a:lnTo>
                    <a:lnTo>
                      <a:pt x="0" y="122"/>
                    </a:lnTo>
                    <a:lnTo>
                      <a:pt x="4" y="135"/>
                    </a:lnTo>
                    <a:lnTo>
                      <a:pt x="7" y="135"/>
                    </a:lnTo>
                    <a:lnTo>
                      <a:pt x="11" y="125"/>
                    </a:lnTo>
                    <a:lnTo>
                      <a:pt x="19" y="122"/>
                    </a:lnTo>
                    <a:lnTo>
                      <a:pt x="54" y="115"/>
                    </a:lnTo>
                    <a:lnTo>
                      <a:pt x="73" y="122"/>
                    </a:lnTo>
                    <a:lnTo>
                      <a:pt x="81" y="118"/>
                    </a:lnTo>
                    <a:lnTo>
                      <a:pt x="90" y="118"/>
                    </a:lnTo>
                    <a:lnTo>
                      <a:pt x="85" y="122"/>
                    </a:lnTo>
                    <a:lnTo>
                      <a:pt x="90" y="125"/>
                    </a:lnTo>
                    <a:lnTo>
                      <a:pt x="100" y="118"/>
                    </a:lnTo>
                    <a:lnTo>
                      <a:pt x="112" y="122"/>
                    </a:lnTo>
                    <a:lnTo>
                      <a:pt x="120" y="118"/>
                    </a:lnTo>
                    <a:lnTo>
                      <a:pt x="123" y="122"/>
                    </a:lnTo>
                    <a:lnTo>
                      <a:pt x="135" y="122"/>
                    </a:lnTo>
                    <a:lnTo>
                      <a:pt x="140" y="125"/>
                    </a:lnTo>
                    <a:lnTo>
                      <a:pt x="159" y="125"/>
                    </a:lnTo>
                    <a:lnTo>
                      <a:pt x="167" y="118"/>
                    </a:lnTo>
                    <a:lnTo>
                      <a:pt x="174" y="118"/>
                    </a:lnTo>
                    <a:lnTo>
                      <a:pt x="186" y="132"/>
                    </a:lnTo>
                    <a:lnTo>
                      <a:pt x="213" y="132"/>
                    </a:lnTo>
                    <a:lnTo>
                      <a:pt x="213" y="139"/>
                    </a:lnTo>
                    <a:lnTo>
                      <a:pt x="236" y="154"/>
                    </a:lnTo>
                    <a:lnTo>
                      <a:pt x="240" y="164"/>
                    </a:lnTo>
                    <a:lnTo>
                      <a:pt x="260" y="167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6" name="Freeform 296"/>
              <p:cNvSpPr>
                <a:spLocks/>
              </p:cNvSpPr>
              <p:nvPr/>
            </p:nvSpPr>
            <p:spPr bwMode="auto">
              <a:xfrm>
                <a:off x="5130" y="4103"/>
                <a:ext cx="596" cy="1125"/>
              </a:xfrm>
              <a:custGeom>
                <a:avLst/>
                <a:gdLst>
                  <a:gd name="T0" fmla="*/ 1836 w 385"/>
                  <a:gd name="T1" fmla="*/ 2997 h 773"/>
                  <a:gd name="T2" fmla="*/ 1991 w 385"/>
                  <a:gd name="T3" fmla="*/ 2755 h 773"/>
                  <a:gd name="T4" fmla="*/ 2212 w 385"/>
                  <a:gd name="T5" fmla="*/ 2355 h 773"/>
                  <a:gd name="T6" fmla="*/ 1924 w 385"/>
                  <a:gd name="T7" fmla="*/ 2209 h 773"/>
                  <a:gd name="T8" fmla="*/ 1991 w 385"/>
                  <a:gd name="T9" fmla="*/ 2056 h 773"/>
                  <a:gd name="T10" fmla="*/ 1855 w 385"/>
                  <a:gd name="T11" fmla="*/ 1842 h 773"/>
                  <a:gd name="T12" fmla="*/ 1836 w 385"/>
                  <a:gd name="T13" fmla="*/ 1752 h 773"/>
                  <a:gd name="T14" fmla="*/ 1836 w 385"/>
                  <a:gd name="T15" fmla="*/ 1557 h 773"/>
                  <a:gd name="T16" fmla="*/ 1543 w 385"/>
                  <a:gd name="T17" fmla="*/ 1125 h 773"/>
                  <a:gd name="T18" fmla="*/ 1320 w 385"/>
                  <a:gd name="T19" fmla="*/ 688 h 773"/>
                  <a:gd name="T20" fmla="*/ 1302 w 385"/>
                  <a:gd name="T21" fmla="*/ 386 h 773"/>
                  <a:gd name="T22" fmla="*/ 1320 w 385"/>
                  <a:gd name="T23" fmla="*/ 127 h 773"/>
                  <a:gd name="T24" fmla="*/ 1079 w 385"/>
                  <a:gd name="T25" fmla="*/ 0 h 773"/>
                  <a:gd name="T26" fmla="*/ 861 w 385"/>
                  <a:gd name="T27" fmla="*/ 144 h 773"/>
                  <a:gd name="T28" fmla="*/ 752 w 385"/>
                  <a:gd name="T29" fmla="*/ 413 h 773"/>
                  <a:gd name="T30" fmla="*/ 502 w 385"/>
                  <a:gd name="T31" fmla="*/ 413 h 773"/>
                  <a:gd name="T32" fmla="*/ 311 w 385"/>
                  <a:gd name="T33" fmla="*/ 466 h 773"/>
                  <a:gd name="T34" fmla="*/ 104 w 385"/>
                  <a:gd name="T35" fmla="*/ 269 h 773"/>
                  <a:gd name="T36" fmla="*/ 34 w 385"/>
                  <a:gd name="T37" fmla="*/ 466 h 773"/>
                  <a:gd name="T38" fmla="*/ 345 w 385"/>
                  <a:gd name="T39" fmla="*/ 610 h 773"/>
                  <a:gd name="T40" fmla="*/ 502 w 385"/>
                  <a:gd name="T41" fmla="*/ 739 h 773"/>
                  <a:gd name="T42" fmla="*/ 528 w 385"/>
                  <a:gd name="T43" fmla="*/ 927 h 773"/>
                  <a:gd name="T44" fmla="*/ 587 w 385"/>
                  <a:gd name="T45" fmla="*/ 1106 h 773"/>
                  <a:gd name="T46" fmla="*/ 528 w 385"/>
                  <a:gd name="T47" fmla="*/ 1329 h 773"/>
                  <a:gd name="T48" fmla="*/ 704 w 385"/>
                  <a:gd name="T49" fmla="*/ 1525 h 773"/>
                  <a:gd name="T50" fmla="*/ 808 w 385"/>
                  <a:gd name="T51" fmla="*/ 1585 h 773"/>
                  <a:gd name="T52" fmla="*/ 909 w 385"/>
                  <a:gd name="T53" fmla="*/ 1767 h 773"/>
                  <a:gd name="T54" fmla="*/ 752 w 385"/>
                  <a:gd name="T55" fmla="*/ 1794 h 773"/>
                  <a:gd name="T56" fmla="*/ 683 w 385"/>
                  <a:gd name="T57" fmla="*/ 1911 h 773"/>
                  <a:gd name="T58" fmla="*/ 568 w 385"/>
                  <a:gd name="T59" fmla="*/ 1989 h 773"/>
                  <a:gd name="T60" fmla="*/ 502 w 385"/>
                  <a:gd name="T61" fmla="*/ 2099 h 773"/>
                  <a:gd name="T62" fmla="*/ 373 w 385"/>
                  <a:gd name="T63" fmla="*/ 2180 h 773"/>
                  <a:gd name="T64" fmla="*/ 259 w 385"/>
                  <a:gd name="T65" fmla="*/ 2343 h 773"/>
                  <a:gd name="T66" fmla="*/ 156 w 385"/>
                  <a:gd name="T67" fmla="*/ 2368 h 773"/>
                  <a:gd name="T68" fmla="*/ 127 w 385"/>
                  <a:gd name="T69" fmla="*/ 2391 h 773"/>
                  <a:gd name="T70" fmla="*/ 87 w 385"/>
                  <a:gd name="T71" fmla="*/ 2534 h 773"/>
                  <a:gd name="T72" fmla="*/ 87 w 385"/>
                  <a:gd name="T73" fmla="*/ 2740 h 773"/>
                  <a:gd name="T74" fmla="*/ 127 w 385"/>
                  <a:gd name="T75" fmla="*/ 2906 h 773"/>
                  <a:gd name="T76" fmla="*/ 104 w 385"/>
                  <a:gd name="T77" fmla="*/ 3065 h 773"/>
                  <a:gd name="T78" fmla="*/ 170 w 385"/>
                  <a:gd name="T79" fmla="*/ 3195 h 773"/>
                  <a:gd name="T80" fmla="*/ 345 w 385"/>
                  <a:gd name="T81" fmla="*/ 3292 h 773"/>
                  <a:gd name="T82" fmla="*/ 502 w 385"/>
                  <a:gd name="T83" fmla="*/ 3292 h 773"/>
                  <a:gd name="T84" fmla="*/ 502 w 385"/>
                  <a:gd name="T85" fmla="*/ 3369 h 773"/>
                  <a:gd name="T86" fmla="*/ 502 w 385"/>
                  <a:gd name="T87" fmla="*/ 3467 h 773"/>
                  <a:gd name="T88" fmla="*/ 638 w 385"/>
                  <a:gd name="T89" fmla="*/ 3419 h 773"/>
                  <a:gd name="T90" fmla="*/ 909 w 385"/>
                  <a:gd name="T91" fmla="*/ 3350 h 773"/>
                  <a:gd name="T92" fmla="*/ 1102 w 385"/>
                  <a:gd name="T93" fmla="*/ 3292 h 773"/>
                  <a:gd name="T94" fmla="*/ 1217 w 385"/>
                  <a:gd name="T95" fmla="*/ 3270 h 773"/>
                  <a:gd name="T96" fmla="*/ 1342 w 385"/>
                  <a:gd name="T97" fmla="*/ 3224 h 77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85"/>
                  <a:gd name="T148" fmla="*/ 0 h 773"/>
                  <a:gd name="T149" fmla="*/ 385 w 385"/>
                  <a:gd name="T150" fmla="*/ 773 h 77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85" h="773">
                    <a:moveTo>
                      <a:pt x="278" y="719"/>
                    </a:moveTo>
                    <a:lnTo>
                      <a:pt x="284" y="697"/>
                    </a:lnTo>
                    <a:lnTo>
                      <a:pt x="301" y="683"/>
                    </a:lnTo>
                    <a:lnTo>
                      <a:pt x="320" y="668"/>
                    </a:lnTo>
                    <a:lnTo>
                      <a:pt x="323" y="661"/>
                    </a:lnTo>
                    <a:lnTo>
                      <a:pt x="331" y="655"/>
                    </a:lnTo>
                    <a:lnTo>
                      <a:pt x="335" y="643"/>
                    </a:lnTo>
                    <a:lnTo>
                      <a:pt x="347" y="614"/>
                    </a:lnTo>
                    <a:lnTo>
                      <a:pt x="358" y="604"/>
                    </a:lnTo>
                    <a:lnTo>
                      <a:pt x="370" y="582"/>
                    </a:lnTo>
                    <a:lnTo>
                      <a:pt x="377" y="572"/>
                    </a:lnTo>
                    <a:lnTo>
                      <a:pt x="385" y="525"/>
                    </a:lnTo>
                    <a:lnTo>
                      <a:pt x="373" y="512"/>
                    </a:lnTo>
                    <a:lnTo>
                      <a:pt x="358" y="508"/>
                    </a:lnTo>
                    <a:lnTo>
                      <a:pt x="350" y="505"/>
                    </a:lnTo>
                    <a:lnTo>
                      <a:pt x="335" y="493"/>
                    </a:lnTo>
                    <a:lnTo>
                      <a:pt x="338" y="486"/>
                    </a:lnTo>
                    <a:lnTo>
                      <a:pt x="338" y="476"/>
                    </a:lnTo>
                    <a:lnTo>
                      <a:pt x="347" y="464"/>
                    </a:lnTo>
                    <a:lnTo>
                      <a:pt x="347" y="458"/>
                    </a:lnTo>
                    <a:lnTo>
                      <a:pt x="331" y="439"/>
                    </a:lnTo>
                    <a:lnTo>
                      <a:pt x="328" y="432"/>
                    </a:lnTo>
                    <a:lnTo>
                      <a:pt x="331" y="426"/>
                    </a:lnTo>
                    <a:lnTo>
                      <a:pt x="323" y="411"/>
                    </a:lnTo>
                    <a:lnTo>
                      <a:pt x="316" y="411"/>
                    </a:lnTo>
                    <a:lnTo>
                      <a:pt x="308" y="397"/>
                    </a:lnTo>
                    <a:lnTo>
                      <a:pt x="311" y="390"/>
                    </a:lnTo>
                    <a:lnTo>
                      <a:pt x="320" y="390"/>
                    </a:lnTo>
                    <a:lnTo>
                      <a:pt x="320" y="379"/>
                    </a:lnTo>
                    <a:lnTo>
                      <a:pt x="311" y="375"/>
                    </a:lnTo>
                    <a:lnTo>
                      <a:pt x="316" y="362"/>
                    </a:lnTo>
                    <a:lnTo>
                      <a:pt x="320" y="347"/>
                    </a:lnTo>
                    <a:lnTo>
                      <a:pt x="328" y="340"/>
                    </a:lnTo>
                    <a:lnTo>
                      <a:pt x="316" y="318"/>
                    </a:lnTo>
                    <a:lnTo>
                      <a:pt x="269" y="261"/>
                    </a:lnTo>
                    <a:lnTo>
                      <a:pt x="269" y="251"/>
                    </a:lnTo>
                    <a:lnTo>
                      <a:pt x="284" y="197"/>
                    </a:lnTo>
                    <a:lnTo>
                      <a:pt x="272" y="190"/>
                    </a:lnTo>
                    <a:lnTo>
                      <a:pt x="251" y="161"/>
                    </a:lnTo>
                    <a:lnTo>
                      <a:pt x="230" y="153"/>
                    </a:lnTo>
                    <a:lnTo>
                      <a:pt x="215" y="118"/>
                    </a:lnTo>
                    <a:lnTo>
                      <a:pt x="224" y="108"/>
                    </a:lnTo>
                    <a:lnTo>
                      <a:pt x="219" y="96"/>
                    </a:lnTo>
                    <a:lnTo>
                      <a:pt x="227" y="86"/>
                    </a:lnTo>
                    <a:lnTo>
                      <a:pt x="227" y="79"/>
                    </a:lnTo>
                    <a:lnTo>
                      <a:pt x="224" y="64"/>
                    </a:lnTo>
                    <a:lnTo>
                      <a:pt x="234" y="47"/>
                    </a:lnTo>
                    <a:lnTo>
                      <a:pt x="230" y="28"/>
                    </a:lnTo>
                    <a:lnTo>
                      <a:pt x="212" y="18"/>
                    </a:lnTo>
                    <a:lnTo>
                      <a:pt x="212" y="10"/>
                    </a:lnTo>
                    <a:lnTo>
                      <a:pt x="197" y="0"/>
                    </a:lnTo>
                    <a:lnTo>
                      <a:pt x="188" y="0"/>
                    </a:lnTo>
                    <a:lnTo>
                      <a:pt x="180" y="10"/>
                    </a:lnTo>
                    <a:lnTo>
                      <a:pt x="165" y="18"/>
                    </a:lnTo>
                    <a:lnTo>
                      <a:pt x="158" y="22"/>
                    </a:lnTo>
                    <a:lnTo>
                      <a:pt x="150" y="32"/>
                    </a:lnTo>
                    <a:lnTo>
                      <a:pt x="141" y="50"/>
                    </a:lnTo>
                    <a:lnTo>
                      <a:pt x="141" y="82"/>
                    </a:lnTo>
                    <a:lnTo>
                      <a:pt x="134" y="89"/>
                    </a:lnTo>
                    <a:lnTo>
                      <a:pt x="131" y="92"/>
                    </a:lnTo>
                    <a:lnTo>
                      <a:pt x="119" y="111"/>
                    </a:lnTo>
                    <a:lnTo>
                      <a:pt x="111" y="111"/>
                    </a:lnTo>
                    <a:lnTo>
                      <a:pt x="99" y="96"/>
                    </a:lnTo>
                    <a:lnTo>
                      <a:pt x="87" y="92"/>
                    </a:lnTo>
                    <a:lnTo>
                      <a:pt x="84" y="99"/>
                    </a:lnTo>
                    <a:lnTo>
                      <a:pt x="65" y="111"/>
                    </a:lnTo>
                    <a:lnTo>
                      <a:pt x="65" y="104"/>
                    </a:lnTo>
                    <a:lnTo>
                      <a:pt x="54" y="104"/>
                    </a:lnTo>
                    <a:lnTo>
                      <a:pt x="49" y="104"/>
                    </a:lnTo>
                    <a:lnTo>
                      <a:pt x="45" y="79"/>
                    </a:lnTo>
                    <a:lnTo>
                      <a:pt x="30" y="60"/>
                    </a:lnTo>
                    <a:lnTo>
                      <a:pt x="18" y="60"/>
                    </a:lnTo>
                    <a:lnTo>
                      <a:pt x="15" y="64"/>
                    </a:lnTo>
                    <a:lnTo>
                      <a:pt x="10" y="82"/>
                    </a:lnTo>
                    <a:lnTo>
                      <a:pt x="0" y="79"/>
                    </a:lnTo>
                    <a:lnTo>
                      <a:pt x="6" y="104"/>
                    </a:lnTo>
                    <a:lnTo>
                      <a:pt x="18" y="114"/>
                    </a:lnTo>
                    <a:lnTo>
                      <a:pt x="33" y="128"/>
                    </a:lnTo>
                    <a:lnTo>
                      <a:pt x="54" y="133"/>
                    </a:lnTo>
                    <a:lnTo>
                      <a:pt x="60" y="136"/>
                    </a:lnTo>
                    <a:lnTo>
                      <a:pt x="65" y="146"/>
                    </a:lnTo>
                    <a:lnTo>
                      <a:pt x="76" y="153"/>
                    </a:lnTo>
                    <a:lnTo>
                      <a:pt x="81" y="165"/>
                    </a:lnTo>
                    <a:lnTo>
                      <a:pt x="87" y="165"/>
                    </a:lnTo>
                    <a:lnTo>
                      <a:pt x="84" y="178"/>
                    </a:lnTo>
                    <a:lnTo>
                      <a:pt x="84" y="193"/>
                    </a:lnTo>
                    <a:lnTo>
                      <a:pt x="84" y="204"/>
                    </a:lnTo>
                    <a:lnTo>
                      <a:pt x="92" y="207"/>
                    </a:lnTo>
                    <a:lnTo>
                      <a:pt x="87" y="219"/>
                    </a:lnTo>
                    <a:lnTo>
                      <a:pt x="87" y="229"/>
                    </a:lnTo>
                    <a:lnTo>
                      <a:pt x="96" y="236"/>
                    </a:lnTo>
                    <a:lnTo>
                      <a:pt x="102" y="247"/>
                    </a:lnTo>
                    <a:lnTo>
                      <a:pt x="99" y="268"/>
                    </a:lnTo>
                    <a:lnTo>
                      <a:pt x="92" y="279"/>
                    </a:lnTo>
                    <a:lnTo>
                      <a:pt x="96" y="289"/>
                    </a:lnTo>
                    <a:lnTo>
                      <a:pt x="92" y="296"/>
                    </a:lnTo>
                    <a:lnTo>
                      <a:pt x="102" y="308"/>
                    </a:lnTo>
                    <a:lnTo>
                      <a:pt x="111" y="328"/>
                    </a:lnTo>
                    <a:lnTo>
                      <a:pt x="119" y="333"/>
                    </a:lnTo>
                    <a:lnTo>
                      <a:pt x="123" y="340"/>
                    </a:lnTo>
                    <a:lnTo>
                      <a:pt x="141" y="343"/>
                    </a:lnTo>
                    <a:lnTo>
                      <a:pt x="146" y="350"/>
                    </a:lnTo>
                    <a:lnTo>
                      <a:pt x="146" y="353"/>
                    </a:lnTo>
                    <a:lnTo>
                      <a:pt x="141" y="353"/>
                    </a:lnTo>
                    <a:lnTo>
                      <a:pt x="146" y="372"/>
                    </a:lnTo>
                    <a:lnTo>
                      <a:pt x="158" y="382"/>
                    </a:lnTo>
                    <a:lnTo>
                      <a:pt x="153" y="390"/>
                    </a:lnTo>
                    <a:lnTo>
                      <a:pt x="158" y="394"/>
                    </a:lnTo>
                    <a:lnTo>
                      <a:pt x="153" y="394"/>
                    </a:lnTo>
                    <a:lnTo>
                      <a:pt x="150" y="390"/>
                    </a:lnTo>
                    <a:lnTo>
                      <a:pt x="131" y="397"/>
                    </a:lnTo>
                    <a:lnTo>
                      <a:pt x="131" y="400"/>
                    </a:lnTo>
                    <a:lnTo>
                      <a:pt x="126" y="411"/>
                    </a:lnTo>
                    <a:lnTo>
                      <a:pt x="123" y="422"/>
                    </a:lnTo>
                    <a:lnTo>
                      <a:pt x="119" y="422"/>
                    </a:lnTo>
                    <a:lnTo>
                      <a:pt x="119" y="426"/>
                    </a:lnTo>
                    <a:lnTo>
                      <a:pt x="111" y="429"/>
                    </a:lnTo>
                    <a:lnTo>
                      <a:pt x="111" y="436"/>
                    </a:lnTo>
                    <a:lnTo>
                      <a:pt x="107" y="436"/>
                    </a:lnTo>
                    <a:lnTo>
                      <a:pt x="99" y="443"/>
                    </a:lnTo>
                    <a:lnTo>
                      <a:pt x="99" y="454"/>
                    </a:lnTo>
                    <a:lnTo>
                      <a:pt x="92" y="454"/>
                    </a:lnTo>
                    <a:lnTo>
                      <a:pt x="92" y="464"/>
                    </a:lnTo>
                    <a:lnTo>
                      <a:pt x="87" y="468"/>
                    </a:lnTo>
                    <a:lnTo>
                      <a:pt x="84" y="468"/>
                    </a:lnTo>
                    <a:lnTo>
                      <a:pt x="81" y="480"/>
                    </a:lnTo>
                    <a:lnTo>
                      <a:pt x="72" y="486"/>
                    </a:lnTo>
                    <a:lnTo>
                      <a:pt x="65" y="486"/>
                    </a:lnTo>
                    <a:lnTo>
                      <a:pt x="57" y="500"/>
                    </a:lnTo>
                    <a:lnTo>
                      <a:pt x="54" y="500"/>
                    </a:lnTo>
                    <a:lnTo>
                      <a:pt x="54" y="518"/>
                    </a:lnTo>
                    <a:lnTo>
                      <a:pt x="45" y="522"/>
                    </a:lnTo>
                    <a:lnTo>
                      <a:pt x="42" y="525"/>
                    </a:lnTo>
                    <a:lnTo>
                      <a:pt x="42" y="522"/>
                    </a:lnTo>
                    <a:lnTo>
                      <a:pt x="22" y="518"/>
                    </a:lnTo>
                    <a:lnTo>
                      <a:pt x="27" y="528"/>
                    </a:lnTo>
                    <a:lnTo>
                      <a:pt x="30" y="528"/>
                    </a:lnTo>
                    <a:lnTo>
                      <a:pt x="30" y="533"/>
                    </a:lnTo>
                    <a:lnTo>
                      <a:pt x="22" y="537"/>
                    </a:lnTo>
                    <a:lnTo>
                      <a:pt x="22" y="533"/>
                    </a:lnTo>
                    <a:lnTo>
                      <a:pt x="18" y="547"/>
                    </a:lnTo>
                    <a:lnTo>
                      <a:pt x="6" y="550"/>
                    </a:lnTo>
                    <a:lnTo>
                      <a:pt x="10" y="557"/>
                    </a:lnTo>
                    <a:lnTo>
                      <a:pt x="15" y="565"/>
                    </a:lnTo>
                    <a:lnTo>
                      <a:pt x="10" y="576"/>
                    </a:lnTo>
                    <a:lnTo>
                      <a:pt x="18" y="586"/>
                    </a:lnTo>
                    <a:lnTo>
                      <a:pt x="22" y="601"/>
                    </a:lnTo>
                    <a:lnTo>
                      <a:pt x="15" y="611"/>
                    </a:lnTo>
                    <a:lnTo>
                      <a:pt x="27" y="623"/>
                    </a:lnTo>
                    <a:lnTo>
                      <a:pt x="30" y="629"/>
                    </a:lnTo>
                    <a:lnTo>
                      <a:pt x="30" y="643"/>
                    </a:lnTo>
                    <a:lnTo>
                      <a:pt x="22" y="648"/>
                    </a:lnTo>
                    <a:lnTo>
                      <a:pt x="27" y="651"/>
                    </a:lnTo>
                    <a:lnTo>
                      <a:pt x="27" y="658"/>
                    </a:lnTo>
                    <a:lnTo>
                      <a:pt x="22" y="680"/>
                    </a:lnTo>
                    <a:lnTo>
                      <a:pt x="18" y="683"/>
                    </a:lnTo>
                    <a:lnTo>
                      <a:pt x="18" y="697"/>
                    </a:lnTo>
                    <a:lnTo>
                      <a:pt x="22" y="700"/>
                    </a:lnTo>
                    <a:lnTo>
                      <a:pt x="22" y="712"/>
                    </a:lnTo>
                    <a:lnTo>
                      <a:pt x="30" y="712"/>
                    </a:lnTo>
                    <a:lnTo>
                      <a:pt x="37" y="715"/>
                    </a:lnTo>
                    <a:lnTo>
                      <a:pt x="37" y="719"/>
                    </a:lnTo>
                    <a:lnTo>
                      <a:pt x="37" y="722"/>
                    </a:lnTo>
                    <a:lnTo>
                      <a:pt x="60" y="734"/>
                    </a:lnTo>
                    <a:lnTo>
                      <a:pt x="60" y="741"/>
                    </a:lnTo>
                    <a:lnTo>
                      <a:pt x="72" y="737"/>
                    </a:lnTo>
                    <a:lnTo>
                      <a:pt x="81" y="737"/>
                    </a:lnTo>
                    <a:lnTo>
                      <a:pt x="87" y="734"/>
                    </a:lnTo>
                    <a:lnTo>
                      <a:pt x="92" y="737"/>
                    </a:lnTo>
                    <a:lnTo>
                      <a:pt x="87" y="741"/>
                    </a:lnTo>
                    <a:lnTo>
                      <a:pt x="84" y="747"/>
                    </a:lnTo>
                    <a:lnTo>
                      <a:pt x="87" y="751"/>
                    </a:lnTo>
                    <a:lnTo>
                      <a:pt x="87" y="762"/>
                    </a:lnTo>
                    <a:lnTo>
                      <a:pt x="99" y="757"/>
                    </a:lnTo>
                    <a:lnTo>
                      <a:pt x="99" y="762"/>
                    </a:lnTo>
                    <a:lnTo>
                      <a:pt x="87" y="773"/>
                    </a:lnTo>
                    <a:lnTo>
                      <a:pt x="96" y="773"/>
                    </a:lnTo>
                    <a:lnTo>
                      <a:pt x="111" y="751"/>
                    </a:lnTo>
                    <a:lnTo>
                      <a:pt x="111" y="757"/>
                    </a:lnTo>
                    <a:lnTo>
                      <a:pt x="111" y="762"/>
                    </a:lnTo>
                    <a:lnTo>
                      <a:pt x="119" y="762"/>
                    </a:lnTo>
                    <a:lnTo>
                      <a:pt x="126" y="757"/>
                    </a:lnTo>
                    <a:lnTo>
                      <a:pt x="153" y="754"/>
                    </a:lnTo>
                    <a:lnTo>
                      <a:pt x="158" y="747"/>
                    </a:lnTo>
                    <a:lnTo>
                      <a:pt x="165" y="744"/>
                    </a:lnTo>
                    <a:lnTo>
                      <a:pt x="173" y="741"/>
                    </a:lnTo>
                    <a:lnTo>
                      <a:pt x="180" y="737"/>
                    </a:lnTo>
                    <a:lnTo>
                      <a:pt x="192" y="734"/>
                    </a:lnTo>
                    <a:lnTo>
                      <a:pt x="192" y="729"/>
                    </a:lnTo>
                    <a:lnTo>
                      <a:pt x="200" y="737"/>
                    </a:lnTo>
                    <a:lnTo>
                      <a:pt x="203" y="737"/>
                    </a:lnTo>
                    <a:lnTo>
                      <a:pt x="212" y="729"/>
                    </a:lnTo>
                    <a:lnTo>
                      <a:pt x="219" y="725"/>
                    </a:lnTo>
                    <a:lnTo>
                      <a:pt x="224" y="722"/>
                    </a:lnTo>
                    <a:lnTo>
                      <a:pt x="227" y="725"/>
                    </a:lnTo>
                    <a:lnTo>
                      <a:pt x="234" y="719"/>
                    </a:lnTo>
                    <a:lnTo>
                      <a:pt x="242" y="722"/>
                    </a:lnTo>
                    <a:lnTo>
                      <a:pt x="254" y="712"/>
                    </a:lnTo>
                    <a:lnTo>
                      <a:pt x="278" y="719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7" name="Freeform 295"/>
              <p:cNvSpPr>
                <a:spLocks/>
              </p:cNvSpPr>
              <p:nvPr/>
            </p:nvSpPr>
            <p:spPr bwMode="auto">
              <a:xfrm>
                <a:off x="5230" y="5182"/>
                <a:ext cx="30" cy="27"/>
              </a:xfrm>
              <a:custGeom>
                <a:avLst/>
                <a:gdLst>
                  <a:gd name="T0" fmla="*/ 98 w 19"/>
                  <a:gd name="T1" fmla="*/ 0 h 19"/>
                  <a:gd name="T2" fmla="*/ 117 w 19"/>
                  <a:gd name="T3" fmla="*/ 9 h 19"/>
                  <a:gd name="T4" fmla="*/ 98 w 19"/>
                  <a:gd name="T5" fmla="*/ 37 h 19"/>
                  <a:gd name="T6" fmla="*/ 43 w 19"/>
                  <a:gd name="T7" fmla="*/ 77 h 19"/>
                  <a:gd name="T8" fmla="*/ 0 w 19"/>
                  <a:gd name="T9" fmla="*/ 77 h 19"/>
                  <a:gd name="T10" fmla="*/ 22 w 19"/>
                  <a:gd name="T11" fmla="*/ 20 h 19"/>
                  <a:gd name="T12" fmla="*/ 98 w 19"/>
                  <a:gd name="T13" fmla="*/ 0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9"/>
                  <a:gd name="T23" fmla="*/ 19 w 19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9">
                    <a:moveTo>
                      <a:pt x="16" y="0"/>
                    </a:moveTo>
                    <a:lnTo>
                      <a:pt x="19" y="2"/>
                    </a:lnTo>
                    <a:lnTo>
                      <a:pt x="16" y="9"/>
                    </a:lnTo>
                    <a:lnTo>
                      <a:pt x="7" y="19"/>
                    </a:lnTo>
                    <a:lnTo>
                      <a:pt x="0" y="19"/>
                    </a:lnTo>
                    <a:lnTo>
                      <a:pt x="4" y="5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8" name="Freeform 294"/>
              <p:cNvSpPr>
                <a:spLocks/>
              </p:cNvSpPr>
              <p:nvPr/>
            </p:nvSpPr>
            <p:spPr bwMode="auto">
              <a:xfrm>
                <a:off x="5058" y="5165"/>
                <a:ext cx="34" cy="40"/>
              </a:xfrm>
              <a:custGeom>
                <a:avLst/>
                <a:gdLst>
                  <a:gd name="T0" fmla="*/ 56 w 22"/>
                  <a:gd name="T1" fmla="*/ 0 h 27"/>
                  <a:gd name="T2" fmla="*/ 102 w 22"/>
                  <a:gd name="T3" fmla="*/ 68 h 27"/>
                  <a:gd name="T4" fmla="*/ 74 w 22"/>
                  <a:gd name="T5" fmla="*/ 68 h 27"/>
                  <a:gd name="T6" fmla="*/ 127 w 22"/>
                  <a:gd name="T7" fmla="*/ 117 h 27"/>
                  <a:gd name="T8" fmla="*/ 102 w 22"/>
                  <a:gd name="T9" fmla="*/ 129 h 27"/>
                  <a:gd name="T10" fmla="*/ 74 w 22"/>
                  <a:gd name="T11" fmla="*/ 117 h 27"/>
                  <a:gd name="T12" fmla="*/ 0 w 22"/>
                  <a:gd name="T13" fmla="*/ 101 h 27"/>
                  <a:gd name="T14" fmla="*/ 19 w 22"/>
                  <a:gd name="T15" fmla="*/ 81 h 27"/>
                  <a:gd name="T16" fmla="*/ 19 w 22"/>
                  <a:gd name="T17" fmla="*/ 68 h 27"/>
                  <a:gd name="T18" fmla="*/ 34 w 22"/>
                  <a:gd name="T19" fmla="*/ 68 h 27"/>
                  <a:gd name="T20" fmla="*/ 56 w 22"/>
                  <a:gd name="T21" fmla="*/ 0 h 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27"/>
                  <a:gd name="T35" fmla="*/ 22 w 22"/>
                  <a:gd name="T36" fmla="*/ 27 h 2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27">
                    <a:moveTo>
                      <a:pt x="10" y="0"/>
                    </a:moveTo>
                    <a:lnTo>
                      <a:pt x="18" y="14"/>
                    </a:lnTo>
                    <a:lnTo>
                      <a:pt x="13" y="14"/>
                    </a:lnTo>
                    <a:lnTo>
                      <a:pt x="22" y="24"/>
                    </a:lnTo>
                    <a:lnTo>
                      <a:pt x="18" y="27"/>
                    </a:lnTo>
                    <a:lnTo>
                      <a:pt x="13" y="24"/>
                    </a:lnTo>
                    <a:lnTo>
                      <a:pt x="0" y="21"/>
                    </a:lnTo>
                    <a:lnTo>
                      <a:pt x="3" y="17"/>
                    </a:lnTo>
                    <a:lnTo>
                      <a:pt x="3" y="14"/>
                    </a:lnTo>
                    <a:lnTo>
                      <a:pt x="6" y="1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9" name="Freeform 293"/>
              <p:cNvSpPr>
                <a:spLocks/>
              </p:cNvSpPr>
              <p:nvPr/>
            </p:nvSpPr>
            <p:spPr bwMode="auto">
              <a:xfrm>
                <a:off x="5140" y="4848"/>
                <a:ext cx="18" cy="7"/>
              </a:xfrm>
              <a:custGeom>
                <a:avLst/>
                <a:gdLst>
                  <a:gd name="T0" fmla="*/ 21 w 12"/>
                  <a:gd name="T1" fmla="*/ 0 h 6"/>
                  <a:gd name="T2" fmla="*/ 62 w 12"/>
                  <a:gd name="T3" fmla="*/ 11 h 6"/>
                  <a:gd name="T4" fmla="*/ 0 w 12"/>
                  <a:gd name="T5" fmla="*/ 0 h 6"/>
                  <a:gd name="T6" fmla="*/ 21 w 12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"/>
                  <a:gd name="T13" fmla="*/ 0 h 6"/>
                  <a:gd name="T14" fmla="*/ 12 w 12"/>
                  <a:gd name="T15" fmla="*/ 6 h 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" h="6">
                    <a:moveTo>
                      <a:pt x="4" y="0"/>
                    </a:moveTo>
                    <a:lnTo>
                      <a:pt x="12" y="6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0" name="Freeform 292"/>
              <p:cNvSpPr>
                <a:spLocks/>
              </p:cNvSpPr>
              <p:nvPr/>
            </p:nvSpPr>
            <p:spPr bwMode="auto">
              <a:xfrm>
                <a:off x="5154" y="4836"/>
                <a:ext cx="4" cy="3"/>
              </a:xfrm>
              <a:custGeom>
                <a:avLst/>
                <a:gdLst>
                  <a:gd name="T0" fmla="*/ 9 w 3"/>
                  <a:gd name="T1" fmla="*/ 0 h 2"/>
                  <a:gd name="T2" fmla="*/ 9 w 3"/>
                  <a:gd name="T3" fmla="*/ 0 h 2"/>
                  <a:gd name="T4" fmla="*/ 0 w 3"/>
                  <a:gd name="T5" fmla="*/ 12 h 2"/>
                  <a:gd name="T6" fmla="*/ 9 w 3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2"/>
                  <a:gd name="T14" fmla="*/ 3 w 3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2">
                    <a:moveTo>
                      <a:pt x="3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1" name="Freeform 291"/>
              <p:cNvSpPr>
                <a:spLocks/>
              </p:cNvSpPr>
              <p:nvPr/>
            </p:nvSpPr>
            <p:spPr bwMode="auto">
              <a:xfrm>
                <a:off x="5140" y="4848"/>
                <a:ext cx="18" cy="7"/>
              </a:xfrm>
              <a:custGeom>
                <a:avLst/>
                <a:gdLst>
                  <a:gd name="T0" fmla="*/ 21 w 12"/>
                  <a:gd name="T1" fmla="*/ 0 h 6"/>
                  <a:gd name="T2" fmla="*/ 62 w 12"/>
                  <a:gd name="T3" fmla="*/ 11 h 6"/>
                  <a:gd name="T4" fmla="*/ 0 w 12"/>
                  <a:gd name="T5" fmla="*/ 0 h 6"/>
                  <a:gd name="T6" fmla="*/ 21 w 12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"/>
                  <a:gd name="T13" fmla="*/ 0 h 6"/>
                  <a:gd name="T14" fmla="*/ 12 w 12"/>
                  <a:gd name="T15" fmla="*/ 6 h 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" h="6">
                    <a:moveTo>
                      <a:pt x="4" y="0"/>
                    </a:moveTo>
                    <a:lnTo>
                      <a:pt x="12" y="6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2" name="Freeform 290"/>
              <p:cNvSpPr>
                <a:spLocks/>
              </p:cNvSpPr>
              <p:nvPr/>
            </p:nvSpPr>
            <p:spPr bwMode="auto">
              <a:xfrm>
                <a:off x="5154" y="4836"/>
                <a:ext cx="4" cy="3"/>
              </a:xfrm>
              <a:custGeom>
                <a:avLst/>
                <a:gdLst>
                  <a:gd name="T0" fmla="*/ 9 w 3"/>
                  <a:gd name="T1" fmla="*/ 0 h 2"/>
                  <a:gd name="T2" fmla="*/ 9 w 3"/>
                  <a:gd name="T3" fmla="*/ 0 h 2"/>
                  <a:gd name="T4" fmla="*/ 0 w 3"/>
                  <a:gd name="T5" fmla="*/ 12 h 2"/>
                  <a:gd name="T6" fmla="*/ 9 w 3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2"/>
                  <a:gd name="T14" fmla="*/ 3 w 3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2">
                    <a:moveTo>
                      <a:pt x="3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3" name="Freeform 289"/>
              <p:cNvSpPr>
                <a:spLocks/>
              </p:cNvSpPr>
              <p:nvPr/>
            </p:nvSpPr>
            <p:spPr bwMode="auto">
              <a:xfrm>
                <a:off x="5333" y="4656"/>
                <a:ext cx="22" cy="11"/>
              </a:xfrm>
              <a:custGeom>
                <a:avLst/>
                <a:gdLst>
                  <a:gd name="T0" fmla="*/ 42 w 14"/>
                  <a:gd name="T1" fmla="*/ 0 h 9"/>
                  <a:gd name="T2" fmla="*/ 61 w 14"/>
                  <a:gd name="T3" fmla="*/ 0 h 9"/>
                  <a:gd name="T4" fmla="*/ 86 w 14"/>
                  <a:gd name="T5" fmla="*/ 2 h 9"/>
                  <a:gd name="T6" fmla="*/ 42 w 14"/>
                  <a:gd name="T7" fmla="*/ 20 h 9"/>
                  <a:gd name="T8" fmla="*/ 20 w 14"/>
                  <a:gd name="T9" fmla="*/ 20 h 9"/>
                  <a:gd name="T10" fmla="*/ 0 w 14"/>
                  <a:gd name="T11" fmla="*/ 2 h 9"/>
                  <a:gd name="T12" fmla="*/ 42 w 1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9"/>
                  <a:gd name="T23" fmla="*/ 14 w 14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9">
                    <a:moveTo>
                      <a:pt x="7" y="0"/>
                    </a:moveTo>
                    <a:lnTo>
                      <a:pt x="10" y="0"/>
                    </a:lnTo>
                    <a:lnTo>
                      <a:pt x="14" y="2"/>
                    </a:lnTo>
                    <a:lnTo>
                      <a:pt x="7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4" name="Freeform 288"/>
              <p:cNvSpPr>
                <a:spLocks/>
              </p:cNvSpPr>
              <p:nvPr/>
            </p:nvSpPr>
            <p:spPr bwMode="auto">
              <a:xfrm>
                <a:off x="4506" y="4219"/>
                <a:ext cx="797" cy="1479"/>
              </a:xfrm>
              <a:custGeom>
                <a:avLst/>
                <a:gdLst>
                  <a:gd name="T0" fmla="*/ 45 w 515"/>
                  <a:gd name="T1" fmla="*/ 3472 h 1018"/>
                  <a:gd name="T2" fmla="*/ 115 w 515"/>
                  <a:gd name="T3" fmla="*/ 3514 h 1018"/>
                  <a:gd name="T4" fmla="*/ 70 w 515"/>
                  <a:gd name="T5" fmla="*/ 3644 h 1018"/>
                  <a:gd name="T6" fmla="*/ 115 w 515"/>
                  <a:gd name="T7" fmla="*/ 3808 h 1018"/>
                  <a:gd name="T8" fmla="*/ 241 w 515"/>
                  <a:gd name="T9" fmla="*/ 4051 h 1018"/>
                  <a:gd name="T10" fmla="*/ 271 w 515"/>
                  <a:gd name="T11" fmla="*/ 4139 h 1018"/>
                  <a:gd name="T12" fmla="*/ 271 w 515"/>
                  <a:gd name="T13" fmla="*/ 4191 h 1018"/>
                  <a:gd name="T14" fmla="*/ 271 w 515"/>
                  <a:gd name="T15" fmla="*/ 4395 h 1018"/>
                  <a:gd name="T16" fmla="*/ 218 w 515"/>
                  <a:gd name="T17" fmla="*/ 4523 h 1018"/>
                  <a:gd name="T18" fmla="*/ 596 w 515"/>
                  <a:gd name="T19" fmla="*/ 4447 h 1018"/>
                  <a:gd name="T20" fmla="*/ 797 w 515"/>
                  <a:gd name="T21" fmla="*/ 4280 h 1018"/>
                  <a:gd name="T22" fmla="*/ 1130 w 515"/>
                  <a:gd name="T23" fmla="*/ 4251 h 1018"/>
                  <a:gd name="T24" fmla="*/ 1246 w 515"/>
                  <a:gd name="T25" fmla="*/ 3921 h 1018"/>
                  <a:gd name="T26" fmla="*/ 1312 w 515"/>
                  <a:gd name="T27" fmla="*/ 3808 h 1018"/>
                  <a:gd name="T28" fmla="*/ 1260 w 515"/>
                  <a:gd name="T29" fmla="*/ 3757 h 1018"/>
                  <a:gd name="T30" fmla="*/ 1348 w 515"/>
                  <a:gd name="T31" fmla="*/ 3679 h 1018"/>
                  <a:gd name="T32" fmla="*/ 1348 w 515"/>
                  <a:gd name="T33" fmla="*/ 3602 h 1018"/>
                  <a:gd name="T34" fmla="*/ 1348 w 515"/>
                  <a:gd name="T35" fmla="*/ 3501 h 1018"/>
                  <a:gd name="T36" fmla="*/ 1501 w 515"/>
                  <a:gd name="T37" fmla="*/ 3445 h 1018"/>
                  <a:gd name="T38" fmla="*/ 1667 w 515"/>
                  <a:gd name="T39" fmla="*/ 3374 h 1018"/>
                  <a:gd name="T40" fmla="*/ 1571 w 515"/>
                  <a:gd name="T41" fmla="*/ 3304 h 1018"/>
                  <a:gd name="T42" fmla="*/ 1348 w 515"/>
                  <a:gd name="T43" fmla="*/ 3217 h 1018"/>
                  <a:gd name="T44" fmla="*/ 1312 w 515"/>
                  <a:gd name="T45" fmla="*/ 3137 h 1018"/>
                  <a:gd name="T46" fmla="*/ 1487 w 515"/>
                  <a:gd name="T47" fmla="*/ 3188 h 1018"/>
                  <a:gd name="T48" fmla="*/ 1685 w 515"/>
                  <a:gd name="T49" fmla="*/ 3230 h 1018"/>
                  <a:gd name="T50" fmla="*/ 1863 w 515"/>
                  <a:gd name="T51" fmla="*/ 3073 h 1018"/>
                  <a:gd name="T52" fmla="*/ 1772 w 515"/>
                  <a:gd name="T53" fmla="*/ 2978 h 1018"/>
                  <a:gd name="T54" fmla="*/ 1571 w 515"/>
                  <a:gd name="T55" fmla="*/ 2852 h 1018"/>
                  <a:gd name="T56" fmla="*/ 1469 w 515"/>
                  <a:gd name="T57" fmla="*/ 2666 h 1018"/>
                  <a:gd name="T58" fmla="*/ 1501 w 515"/>
                  <a:gd name="T59" fmla="*/ 2537 h 1018"/>
                  <a:gd name="T60" fmla="*/ 1531 w 515"/>
                  <a:gd name="T61" fmla="*/ 2406 h 1018"/>
                  <a:gd name="T62" fmla="*/ 1644 w 515"/>
                  <a:gd name="T63" fmla="*/ 2085 h 1018"/>
                  <a:gd name="T64" fmla="*/ 1727 w 515"/>
                  <a:gd name="T65" fmla="*/ 2085 h 1018"/>
                  <a:gd name="T66" fmla="*/ 1823 w 515"/>
                  <a:gd name="T67" fmla="*/ 1999 h 1018"/>
                  <a:gd name="T68" fmla="*/ 1998 w 515"/>
                  <a:gd name="T69" fmla="*/ 1897 h 1018"/>
                  <a:gd name="T70" fmla="*/ 2134 w 515"/>
                  <a:gd name="T71" fmla="*/ 1842 h 1018"/>
                  <a:gd name="T72" fmla="*/ 2335 w 515"/>
                  <a:gd name="T73" fmla="*/ 1645 h 1018"/>
                  <a:gd name="T74" fmla="*/ 2444 w 515"/>
                  <a:gd name="T75" fmla="*/ 1505 h 1018"/>
                  <a:gd name="T76" fmla="*/ 2335 w 515"/>
                  <a:gd name="T77" fmla="*/ 1417 h 1018"/>
                  <a:gd name="T78" fmla="*/ 2335 w 515"/>
                  <a:gd name="T79" fmla="*/ 1252 h 1018"/>
                  <a:gd name="T80" fmla="*/ 2558 w 515"/>
                  <a:gd name="T81" fmla="*/ 1207 h 1018"/>
                  <a:gd name="T82" fmla="*/ 2577 w 515"/>
                  <a:gd name="T83" fmla="*/ 1078 h 1018"/>
                  <a:gd name="T84" fmla="*/ 2838 w 515"/>
                  <a:gd name="T85" fmla="*/ 1123 h 1018"/>
                  <a:gd name="T86" fmla="*/ 2903 w 515"/>
                  <a:gd name="T87" fmla="*/ 1021 h 1018"/>
                  <a:gd name="T88" fmla="*/ 2869 w 515"/>
                  <a:gd name="T89" fmla="*/ 699 h 1018"/>
                  <a:gd name="T90" fmla="*/ 2798 w 515"/>
                  <a:gd name="T91" fmla="*/ 442 h 1018"/>
                  <a:gd name="T92" fmla="*/ 2617 w 515"/>
                  <a:gd name="T93" fmla="*/ 232 h 1018"/>
                  <a:gd name="T94" fmla="*/ 2174 w 515"/>
                  <a:gd name="T95" fmla="*/ 32 h 1018"/>
                  <a:gd name="T96" fmla="*/ 1842 w 515"/>
                  <a:gd name="T97" fmla="*/ 218 h 1018"/>
                  <a:gd name="T98" fmla="*/ 1501 w 515"/>
                  <a:gd name="T99" fmla="*/ 523 h 1018"/>
                  <a:gd name="T100" fmla="*/ 1348 w 515"/>
                  <a:gd name="T101" fmla="*/ 825 h 1018"/>
                  <a:gd name="T102" fmla="*/ 1045 w 515"/>
                  <a:gd name="T103" fmla="*/ 1151 h 1018"/>
                  <a:gd name="T104" fmla="*/ 867 w 515"/>
                  <a:gd name="T105" fmla="*/ 1623 h 1018"/>
                  <a:gd name="T106" fmla="*/ 398 w 515"/>
                  <a:gd name="T107" fmla="*/ 1910 h 1018"/>
                  <a:gd name="T108" fmla="*/ 373 w 515"/>
                  <a:gd name="T109" fmla="*/ 2383 h 1018"/>
                  <a:gd name="T110" fmla="*/ 398 w 515"/>
                  <a:gd name="T111" fmla="*/ 2865 h 1018"/>
                  <a:gd name="T112" fmla="*/ 135 w 515"/>
                  <a:gd name="T113" fmla="*/ 3249 h 101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515"/>
                  <a:gd name="T172" fmla="*/ 0 h 1018"/>
                  <a:gd name="T173" fmla="*/ 515 w 515"/>
                  <a:gd name="T174" fmla="*/ 1018 h 101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515" h="1018">
                    <a:moveTo>
                      <a:pt x="3" y="747"/>
                    </a:moveTo>
                    <a:lnTo>
                      <a:pt x="0" y="757"/>
                    </a:lnTo>
                    <a:lnTo>
                      <a:pt x="3" y="761"/>
                    </a:lnTo>
                    <a:lnTo>
                      <a:pt x="3" y="769"/>
                    </a:lnTo>
                    <a:lnTo>
                      <a:pt x="0" y="783"/>
                    </a:lnTo>
                    <a:lnTo>
                      <a:pt x="8" y="779"/>
                    </a:lnTo>
                    <a:lnTo>
                      <a:pt x="8" y="783"/>
                    </a:lnTo>
                    <a:lnTo>
                      <a:pt x="12" y="786"/>
                    </a:lnTo>
                    <a:lnTo>
                      <a:pt x="20" y="779"/>
                    </a:lnTo>
                    <a:lnTo>
                      <a:pt x="15" y="786"/>
                    </a:lnTo>
                    <a:lnTo>
                      <a:pt x="20" y="786"/>
                    </a:lnTo>
                    <a:lnTo>
                      <a:pt x="20" y="789"/>
                    </a:lnTo>
                    <a:lnTo>
                      <a:pt x="15" y="789"/>
                    </a:lnTo>
                    <a:lnTo>
                      <a:pt x="15" y="798"/>
                    </a:lnTo>
                    <a:lnTo>
                      <a:pt x="8" y="798"/>
                    </a:lnTo>
                    <a:lnTo>
                      <a:pt x="15" y="805"/>
                    </a:lnTo>
                    <a:lnTo>
                      <a:pt x="8" y="818"/>
                    </a:lnTo>
                    <a:lnTo>
                      <a:pt x="12" y="818"/>
                    </a:lnTo>
                    <a:lnTo>
                      <a:pt x="15" y="811"/>
                    </a:lnTo>
                    <a:lnTo>
                      <a:pt x="20" y="811"/>
                    </a:lnTo>
                    <a:lnTo>
                      <a:pt x="15" y="826"/>
                    </a:lnTo>
                    <a:lnTo>
                      <a:pt x="23" y="826"/>
                    </a:lnTo>
                    <a:lnTo>
                      <a:pt x="15" y="833"/>
                    </a:lnTo>
                    <a:lnTo>
                      <a:pt x="20" y="855"/>
                    </a:lnTo>
                    <a:lnTo>
                      <a:pt x="27" y="858"/>
                    </a:lnTo>
                    <a:lnTo>
                      <a:pt x="27" y="884"/>
                    </a:lnTo>
                    <a:lnTo>
                      <a:pt x="30" y="887"/>
                    </a:lnTo>
                    <a:lnTo>
                      <a:pt x="35" y="894"/>
                    </a:lnTo>
                    <a:lnTo>
                      <a:pt x="42" y="897"/>
                    </a:lnTo>
                    <a:lnTo>
                      <a:pt x="42" y="909"/>
                    </a:lnTo>
                    <a:lnTo>
                      <a:pt x="47" y="912"/>
                    </a:lnTo>
                    <a:lnTo>
                      <a:pt x="47" y="916"/>
                    </a:lnTo>
                    <a:lnTo>
                      <a:pt x="50" y="919"/>
                    </a:lnTo>
                    <a:lnTo>
                      <a:pt x="50" y="922"/>
                    </a:lnTo>
                    <a:lnTo>
                      <a:pt x="54" y="926"/>
                    </a:lnTo>
                    <a:lnTo>
                      <a:pt x="47" y="929"/>
                    </a:lnTo>
                    <a:lnTo>
                      <a:pt x="42" y="929"/>
                    </a:lnTo>
                    <a:lnTo>
                      <a:pt x="42" y="933"/>
                    </a:lnTo>
                    <a:lnTo>
                      <a:pt x="38" y="933"/>
                    </a:lnTo>
                    <a:lnTo>
                      <a:pt x="38" y="938"/>
                    </a:lnTo>
                    <a:lnTo>
                      <a:pt x="42" y="941"/>
                    </a:lnTo>
                    <a:lnTo>
                      <a:pt x="47" y="941"/>
                    </a:lnTo>
                    <a:lnTo>
                      <a:pt x="42" y="944"/>
                    </a:lnTo>
                    <a:lnTo>
                      <a:pt x="35" y="941"/>
                    </a:lnTo>
                    <a:lnTo>
                      <a:pt x="30" y="941"/>
                    </a:lnTo>
                    <a:lnTo>
                      <a:pt x="42" y="970"/>
                    </a:lnTo>
                    <a:lnTo>
                      <a:pt x="47" y="973"/>
                    </a:lnTo>
                    <a:lnTo>
                      <a:pt x="47" y="986"/>
                    </a:lnTo>
                    <a:lnTo>
                      <a:pt x="50" y="990"/>
                    </a:lnTo>
                    <a:lnTo>
                      <a:pt x="50" y="998"/>
                    </a:lnTo>
                    <a:lnTo>
                      <a:pt x="47" y="1002"/>
                    </a:lnTo>
                    <a:lnTo>
                      <a:pt x="42" y="1005"/>
                    </a:lnTo>
                    <a:lnTo>
                      <a:pt x="42" y="1008"/>
                    </a:lnTo>
                    <a:lnTo>
                      <a:pt x="38" y="1015"/>
                    </a:lnTo>
                    <a:lnTo>
                      <a:pt x="62" y="1015"/>
                    </a:lnTo>
                    <a:lnTo>
                      <a:pt x="69" y="1015"/>
                    </a:lnTo>
                    <a:lnTo>
                      <a:pt x="89" y="1012"/>
                    </a:lnTo>
                    <a:lnTo>
                      <a:pt x="101" y="1018"/>
                    </a:lnTo>
                    <a:lnTo>
                      <a:pt x="113" y="1008"/>
                    </a:lnTo>
                    <a:lnTo>
                      <a:pt x="104" y="998"/>
                    </a:lnTo>
                    <a:lnTo>
                      <a:pt x="113" y="976"/>
                    </a:lnTo>
                    <a:lnTo>
                      <a:pt x="116" y="976"/>
                    </a:lnTo>
                    <a:lnTo>
                      <a:pt x="119" y="970"/>
                    </a:lnTo>
                    <a:lnTo>
                      <a:pt x="136" y="973"/>
                    </a:lnTo>
                    <a:lnTo>
                      <a:pt x="136" y="966"/>
                    </a:lnTo>
                    <a:lnTo>
                      <a:pt x="139" y="961"/>
                    </a:lnTo>
                    <a:lnTo>
                      <a:pt x="151" y="961"/>
                    </a:lnTo>
                    <a:lnTo>
                      <a:pt x="163" y="966"/>
                    </a:lnTo>
                    <a:lnTo>
                      <a:pt x="178" y="961"/>
                    </a:lnTo>
                    <a:lnTo>
                      <a:pt x="178" y="970"/>
                    </a:lnTo>
                    <a:lnTo>
                      <a:pt x="193" y="966"/>
                    </a:lnTo>
                    <a:lnTo>
                      <a:pt x="197" y="954"/>
                    </a:lnTo>
                    <a:lnTo>
                      <a:pt x="197" y="944"/>
                    </a:lnTo>
                    <a:lnTo>
                      <a:pt x="202" y="944"/>
                    </a:lnTo>
                    <a:lnTo>
                      <a:pt x="202" y="941"/>
                    </a:lnTo>
                    <a:lnTo>
                      <a:pt x="217" y="922"/>
                    </a:lnTo>
                    <a:lnTo>
                      <a:pt x="217" y="904"/>
                    </a:lnTo>
                    <a:lnTo>
                      <a:pt x="217" y="880"/>
                    </a:lnTo>
                    <a:lnTo>
                      <a:pt x="220" y="884"/>
                    </a:lnTo>
                    <a:lnTo>
                      <a:pt x="229" y="872"/>
                    </a:lnTo>
                    <a:lnTo>
                      <a:pt x="229" y="869"/>
                    </a:lnTo>
                    <a:lnTo>
                      <a:pt x="224" y="855"/>
                    </a:lnTo>
                    <a:lnTo>
                      <a:pt x="224" y="852"/>
                    </a:lnTo>
                    <a:lnTo>
                      <a:pt x="229" y="855"/>
                    </a:lnTo>
                    <a:lnTo>
                      <a:pt x="229" y="852"/>
                    </a:lnTo>
                    <a:lnTo>
                      <a:pt x="224" y="847"/>
                    </a:lnTo>
                    <a:lnTo>
                      <a:pt x="217" y="837"/>
                    </a:lnTo>
                    <a:lnTo>
                      <a:pt x="220" y="837"/>
                    </a:lnTo>
                    <a:lnTo>
                      <a:pt x="220" y="840"/>
                    </a:lnTo>
                    <a:lnTo>
                      <a:pt x="220" y="843"/>
                    </a:lnTo>
                    <a:lnTo>
                      <a:pt x="224" y="837"/>
                    </a:lnTo>
                    <a:lnTo>
                      <a:pt x="224" y="840"/>
                    </a:lnTo>
                    <a:lnTo>
                      <a:pt x="229" y="833"/>
                    </a:lnTo>
                    <a:lnTo>
                      <a:pt x="232" y="837"/>
                    </a:lnTo>
                    <a:lnTo>
                      <a:pt x="232" y="830"/>
                    </a:lnTo>
                    <a:lnTo>
                      <a:pt x="235" y="826"/>
                    </a:lnTo>
                    <a:lnTo>
                      <a:pt x="232" y="823"/>
                    </a:lnTo>
                    <a:lnTo>
                      <a:pt x="229" y="815"/>
                    </a:lnTo>
                    <a:lnTo>
                      <a:pt x="235" y="815"/>
                    </a:lnTo>
                    <a:lnTo>
                      <a:pt x="232" y="818"/>
                    </a:lnTo>
                    <a:lnTo>
                      <a:pt x="240" y="818"/>
                    </a:lnTo>
                    <a:lnTo>
                      <a:pt x="235" y="808"/>
                    </a:lnTo>
                    <a:lnTo>
                      <a:pt x="232" y="808"/>
                    </a:lnTo>
                    <a:lnTo>
                      <a:pt x="232" y="801"/>
                    </a:lnTo>
                    <a:lnTo>
                      <a:pt x="232" y="798"/>
                    </a:lnTo>
                    <a:lnTo>
                      <a:pt x="240" y="798"/>
                    </a:lnTo>
                    <a:lnTo>
                      <a:pt x="240" y="795"/>
                    </a:lnTo>
                    <a:lnTo>
                      <a:pt x="235" y="786"/>
                    </a:lnTo>
                    <a:lnTo>
                      <a:pt x="220" y="786"/>
                    </a:lnTo>
                    <a:lnTo>
                      <a:pt x="217" y="783"/>
                    </a:lnTo>
                    <a:lnTo>
                      <a:pt x="235" y="783"/>
                    </a:lnTo>
                    <a:lnTo>
                      <a:pt x="252" y="779"/>
                    </a:lnTo>
                    <a:lnTo>
                      <a:pt x="252" y="776"/>
                    </a:lnTo>
                    <a:lnTo>
                      <a:pt x="262" y="773"/>
                    </a:lnTo>
                    <a:lnTo>
                      <a:pt x="271" y="766"/>
                    </a:lnTo>
                    <a:lnTo>
                      <a:pt x="274" y="744"/>
                    </a:lnTo>
                    <a:lnTo>
                      <a:pt x="283" y="744"/>
                    </a:lnTo>
                    <a:lnTo>
                      <a:pt x="283" y="754"/>
                    </a:lnTo>
                    <a:lnTo>
                      <a:pt x="286" y="761"/>
                    </a:lnTo>
                    <a:lnTo>
                      <a:pt x="291" y="757"/>
                    </a:lnTo>
                    <a:lnTo>
                      <a:pt x="306" y="744"/>
                    </a:lnTo>
                    <a:lnTo>
                      <a:pt x="301" y="737"/>
                    </a:lnTo>
                    <a:lnTo>
                      <a:pt x="291" y="732"/>
                    </a:lnTo>
                    <a:lnTo>
                      <a:pt x="283" y="737"/>
                    </a:lnTo>
                    <a:lnTo>
                      <a:pt x="279" y="737"/>
                    </a:lnTo>
                    <a:lnTo>
                      <a:pt x="274" y="741"/>
                    </a:lnTo>
                    <a:lnTo>
                      <a:pt x="274" y="737"/>
                    </a:lnTo>
                    <a:lnTo>
                      <a:pt x="267" y="732"/>
                    </a:lnTo>
                    <a:lnTo>
                      <a:pt x="262" y="737"/>
                    </a:lnTo>
                    <a:lnTo>
                      <a:pt x="252" y="722"/>
                    </a:lnTo>
                    <a:lnTo>
                      <a:pt x="240" y="715"/>
                    </a:lnTo>
                    <a:lnTo>
                      <a:pt x="235" y="722"/>
                    </a:lnTo>
                    <a:lnTo>
                      <a:pt x="229" y="722"/>
                    </a:lnTo>
                    <a:lnTo>
                      <a:pt x="208" y="715"/>
                    </a:lnTo>
                    <a:lnTo>
                      <a:pt x="220" y="715"/>
                    </a:lnTo>
                    <a:lnTo>
                      <a:pt x="224" y="715"/>
                    </a:lnTo>
                    <a:lnTo>
                      <a:pt x="229" y="712"/>
                    </a:lnTo>
                    <a:lnTo>
                      <a:pt x="229" y="704"/>
                    </a:lnTo>
                    <a:lnTo>
                      <a:pt x="235" y="704"/>
                    </a:lnTo>
                    <a:lnTo>
                      <a:pt x="235" y="709"/>
                    </a:lnTo>
                    <a:lnTo>
                      <a:pt x="247" y="709"/>
                    </a:lnTo>
                    <a:lnTo>
                      <a:pt x="252" y="709"/>
                    </a:lnTo>
                    <a:lnTo>
                      <a:pt x="259" y="712"/>
                    </a:lnTo>
                    <a:lnTo>
                      <a:pt x="259" y="715"/>
                    </a:lnTo>
                    <a:lnTo>
                      <a:pt x="262" y="715"/>
                    </a:lnTo>
                    <a:lnTo>
                      <a:pt x="267" y="709"/>
                    </a:lnTo>
                    <a:lnTo>
                      <a:pt x="271" y="715"/>
                    </a:lnTo>
                    <a:lnTo>
                      <a:pt x="274" y="715"/>
                    </a:lnTo>
                    <a:lnTo>
                      <a:pt x="286" y="729"/>
                    </a:lnTo>
                    <a:lnTo>
                      <a:pt x="294" y="725"/>
                    </a:lnTo>
                    <a:lnTo>
                      <a:pt x="294" y="722"/>
                    </a:lnTo>
                    <a:lnTo>
                      <a:pt x="306" y="722"/>
                    </a:lnTo>
                    <a:lnTo>
                      <a:pt x="321" y="704"/>
                    </a:lnTo>
                    <a:lnTo>
                      <a:pt x="321" y="697"/>
                    </a:lnTo>
                    <a:lnTo>
                      <a:pt x="325" y="694"/>
                    </a:lnTo>
                    <a:lnTo>
                      <a:pt x="325" y="690"/>
                    </a:lnTo>
                    <a:lnTo>
                      <a:pt x="325" y="683"/>
                    </a:lnTo>
                    <a:lnTo>
                      <a:pt x="321" y="683"/>
                    </a:lnTo>
                    <a:lnTo>
                      <a:pt x="313" y="672"/>
                    </a:lnTo>
                    <a:lnTo>
                      <a:pt x="306" y="668"/>
                    </a:lnTo>
                    <a:lnTo>
                      <a:pt x="301" y="665"/>
                    </a:lnTo>
                    <a:lnTo>
                      <a:pt x="309" y="668"/>
                    </a:lnTo>
                    <a:lnTo>
                      <a:pt x="306" y="658"/>
                    </a:lnTo>
                    <a:lnTo>
                      <a:pt x="298" y="655"/>
                    </a:lnTo>
                    <a:lnTo>
                      <a:pt x="286" y="643"/>
                    </a:lnTo>
                    <a:lnTo>
                      <a:pt x="286" y="636"/>
                    </a:lnTo>
                    <a:lnTo>
                      <a:pt x="279" y="633"/>
                    </a:lnTo>
                    <a:lnTo>
                      <a:pt x="274" y="640"/>
                    </a:lnTo>
                    <a:lnTo>
                      <a:pt x="271" y="630"/>
                    </a:lnTo>
                    <a:lnTo>
                      <a:pt x="262" y="630"/>
                    </a:lnTo>
                    <a:lnTo>
                      <a:pt x="256" y="626"/>
                    </a:lnTo>
                    <a:lnTo>
                      <a:pt x="262" y="621"/>
                    </a:lnTo>
                    <a:lnTo>
                      <a:pt x="259" y="604"/>
                    </a:lnTo>
                    <a:lnTo>
                      <a:pt x="256" y="598"/>
                    </a:lnTo>
                    <a:lnTo>
                      <a:pt x="259" y="593"/>
                    </a:lnTo>
                    <a:lnTo>
                      <a:pt x="256" y="593"/>
                    </a:lnTo>
                    <a:lnTo>
                      <a:pt x="259" y="586"/>
                    </a:lnTo>
                    <a:lnTo>
                      <a:pt x="256" y="579"/>
                    </a:lnTo>
                    <a:lnTo>
                      <a:pt x="262" y="576"/>
                    </a:lnTo>
                    <a:lnTo>
                      <a:pt x="262" y="569"/>
                    </a:lnTo>
                    <a:lnTo>
                      <a:pt x="262" y="550"/>
                    </a:lnTo>
                    <a:lnTo>
                      <a:pt x="267" y="550"/>
                    </a:lnTo>
                    <a:lnTo>
                      <a:pt x="271" y="561"/>
                    </a:lnTo>
                    <a:lnTo>
                      <a:pt x="274" y="561"/>
                    </a:lnTo>
                    <a:lnTo>
                      <a:pt x="271" y="547"/>
                    </a:lnTo>
                    <a:lnTo>
                      <a:pt x="267" y="540"/>
                    </a:lnTo>
                    <a:lnTo>
                      <a:pt x="279" y="515"/>
                    </a:lnTo>
                    <a:lnTo>
                      <a:pt x="271" y="497"/>
                    </a:lnTo>
                    <a:lnTo>
                      <a:pt x="274" y="497"/>
                    </a:lnTo>
                    <a:lnTo>
                      <a:pt x="279" y="497"/>
                    </a:lnTo>
                    <a:lnTo>
                      <a:pt x="286" y="486"/>
                    </a:lnTo>
                    <a:lnTo>
                      <a:pt x="286" y="468"/>
                    </a:lnTo>
                    <a:lnTo>
                      <a:pt x="286" y="458"/>
                    </a:lnTo>
                    <a:lnTo>
                      <a:pt x="291" y="475"/>
                    </a:lnTo>
                    <a:lnTo>
                      <a:pt x="294" y="483"/>
                    </a:lnTo>
                    <a:lnTo>
                      <a:pt x="298" y="483"/>
                    </a:lnTo>
                    <a:lnTo>
                      <a:pt x="301" y="478"/>
                    </a:lnTo>
                    <a:lnTo>
                      <a:pt x="301" y="468"/>
                    </a:lnTo>
                    <a:lnTo>
                      <a:pt x="309" y="471"/>
                    </a:lnTo>
                    <a:lnTo>
                      <a:pt x="313" y="461"/>
                    </a:lnTo>
                    <a:lnTo>
                      <a:pt x="313" y="458"/>
                    </a:lnTo>
                    <a:lnTo>
                      <a:pt x="309" y="454"/>
                    </a:lnTo>
                    <a:lnTo>
                      <a:pt x="313" y="454"/>
                    </a:lnTo>
                    <a:lnTo>
                      <a:pt x="318" y="449"/>
                    </a:lnTo>
                    <a:lnTo>
                      <a:pt x="321" y="449"/>
                    </a:lnTo>
                    <a:lnTo>
                      <a:pt x="321" y="446"/>
                    </a:lnTo>
                    <a:lnTo>
                      <a:pt x="330" y="443"/>
                    </a:lnTo>
                    <a:lnTo>
                      <a:pt x="333" y="446"/>
                    </a:lnTo>
                    <a:lnTo>
                      <a:pt x="340" y="426"/>
                    </a:lnTo>
                    <a:lnTo>
                      <a:pt x="348" y="426"/>
                    </a:lnTo>
                    <a:lnTo>
                      <a:pt x="348" y="421"/>
                    </a:lnTo>
                    <a:lnTo>
                      <a:pt x="348" y="417"/>
                    </a:lnTo>
                    <a:lnTo>
                      <a:pt x="360" y="426"/>
                    </a:lnTo>
                    <a:lnTo>
                      <a:pt x="363" y="421"/>
                    </a:lnTo>
                    <a:lnTo>
                      <a:pt x="363" y="417"/>
                    </a:lnTo>
                    <a:lnTo>
                      <a:pt x="372" y="414"/>
                    </a:lnTo>
                    <a:lnTo>
                      <a:pt x="379" y="401"/>
                    </a:lnTo>
                    <a:lnTo>
                      <a:pt x="390" y="401"/>
                    </a:lnTo>
                    <a:lnTo>
                      <a:pt x="399" y="392"/>
                    </a:lnTo>
                    <a:lnTo>
                      <a:pt x="399" y="389"/>
                    </a:lnTo>
                    <a:lnTo>
                      <a:pt x="402" y="379"/>
                    </a:lnTo>
                    <a:lnTo>
                      <a:pt x="407" y="369"/>
                    </a:lnTo>
                    <a:lnTo>
                      <a:pt x="422" y="357"/>
                    </a:lnTo>
                    <a:lnTo>
                      <a:pt x="422" y="353"/>
                    </a:lnTo>
                    <a:lnTo>
                      <a:pt x="426" y="350"/>
                    </a:lnTo>
                    <a:lnTo>
                      <a:pt x="422" y="343"/>
                    </a:lnTo>
                    <a:lnTo>
                      <a:pt x="426" y="343"/>
                    </a:lnTo>
                    <a:lnTo>
                      <a:pt x="426" y="338"/>
                    </a:lnTo>
                    <a:lnTo>
                      <a:pt x="414" y="335"/>
                    </a:lnTo>
                    <a:lnTo>
                      <a:pt x="407" y="332"/>
                    </a:lnTo>
                    <a:lnTo>
                      <a:pt x="410" y="332"/>
                    </a:lnTo>
                    <a:lnTo>
                      <a:pt x="414" y="332"/>
                    </a:lnTo>
                    <a:lnTo>
                      <a:pt x="414" y="328"/>
                    </a:lnTo>
                    <a:lnTo>
                      <a:pt x="407" y="318"/>
                    </a:lnTo>
                    <a:lnTo>
                      <a:pt x="417" y="318"/>
                    </a:lnTo>
                    <a:lnTo>
                      <a:pt x="422" y="315"/>
                    </a:lnTo>
                    <a:lnTo>
                      <a:pt x="422" y="306"/>
                    </a:lnTo>
                    <a:lnTo>
                      <a:pt x="426" y="306"/>
                    </a:lnTo>
                    <a:lnTo>
                      <a:pt x="422" y="293"/>
                    </a:lnTo>
                    <a:lnTo>
                      <a:pt x="407" y="281"/>
                    </a:lnTo>
                    <a:lnTo>
                      <a:pt x="417" y="286"/>
                    </a:lnTo>
                    <a:lnTo>
                      <a:pt x="422" y="281"/>
                    </a:lnTo>
                    <a:lnTo>
                      <a:pt x="426" y="278"/>
                    </a:lnTo>
                    <a:lnTo>
                      <a:pt x="437" y="274"/>
                    </a:lnTo>
                    <a:lnTo>
                      <a:pt x="437" y="271"/>
                    </a:lnTo>
                    <a:lnTo>
                      <a:pt x="446" y="271"/>
                    </a:lnTo>
                    <a:lnTo>
                      <a:pt x="446" y="268"/>
                    </a:lnTo>
                    <a:lnTo>
                      <a:pt x="453" y="264"/>
                    </a:lnTo>
                    <a:lnTo>
                      <a:pt x="446" y="258"/>
                    </a:lnTo>
                    <a:lnTo>
                      <a:pt x="446" y="252"/>
                    </a:lnTo>
                    <a:lnTo>
                      <a:pt x="446" y="249"/>
                    </a:lnTo>
                    <a:lnTo>
                      <a:pt x="449" y="242"/>
                    </a:lnTo>
                    <a:lnTo>
                      <a:pt x="456" y="249"/>
                    </a:lnTo>
                    <a:lnTo>
                      <a:pt x="464" y="246"/>
                    </a:lnTo>
                    <a:lnTo>
                      <a:pt x="480" y="258"/>
                    </a:lnTo>
                    <a:lnTo>
                      <a:pt x="485" y="252"/>
                    </a:lnTo>
                    <a:lnTo>
                      <a:pt x="491" y="252"/>
                    </a:lnTo>
                    <a:lnTo>
                      <a:pt x="495" y="252"/>
                    </a:lnTo>
                    <a:lnTo>
                      <a:pt x="495" y="249"/>
                    </a:lnTo>
                    <a:lnTo>
                      <a:pt x="491" y="249"/>
                    </a:lnTo>
                    <a:lnTo>
                      <a:pt x="500" y="249"/>
                    </a:lnTo>
                    <a:lnTo>
                      <a:pt x="503" y="258"/>
                    </a:lnTo>
                    <a:lnTo>
                      <a:pt x="515" y="249"/>
                    </a:lnTo>
                    <a:lnTo>
                      <a:pt x="506" y="229"/>
                    </a:lnTo>
                    <a:lnTo>
                      <a:pt x="495" y="217"/>
                    </a:lnTo>
                    <a:lnTo>
                      <a:pt x="500" y="210"/>
                    </a:lnTo>
                    <a:lnTo>
                      <a:pt x="495" y="200"/>
                    </a:lnTo>
                    <a:lnTo>
                      <a:pt x="503" y="189"/>
                    </a:lnTo>
                    <a:lnTo>
                      <a:pt x="506" y="167"/>
                    </a:lnTo>
                    <a:lnTo>
                      <a:pt x="500" y="157"/>
                    </a:lnTo>
                    <a:lnTo>
                      <a:pt x="491" y="150"/>
                    </a:lnTo>
                    <a:lnTo>
                      <a:pt x="491" y="138"/>
                    </a:lnTo>
                    <a:lnTo>
                      <a:pt x="495" y="128"/>
                    </a:lnTo>
                    <a:lnTo>
                      <a:pt x="488" y="125"/>
                    </a:lnTo>
                    <a:lnTo>
                      <a:pt x="488" y="114"/>
                    </a:lnTo>
                    <a:lnTo>
                      <a:pt x="488" y="99"/>
                    </a:lnTo>
                    <a:lnTo>
                      <a:pt x="491" y="86"/>
                    </a:lnTo>
                    <a:lnTo>
                      <a:pt x="485" y="86"/>
                    </a:lnTo>
                    <a:lnTo>
                      <a:pt x="480" y="74"/>
                    </a:lnTo>
                    <a:lnTo>
                      <a:pt x="468" y="67"/>
                    </a:lnTo>
                    <a:lnTo>
                      <a:pt x="464" y="57"/>
                    </a:lnTo>
                    <a:lnTo>
                      <a:pt x="456" y="52"/>
                    </a:lnTo>
                    <a:lnTo>
                      <a:pt x="437" y="49"/>
                    </a:lnTo>
                    <a:lnTo>
                      <a:pt x="422" y="35"/>
                    </a:lnTo>
                    <a:lnTo>
                      <a:pt x="410" y="24"/>
                    </a:lnTo>
                    <a:lnTo>
                      <a:pt x="402" y="0"/>
                    </a:lnTo>
                    <a:lnTo>
                      <a:pt x="390" y="10"/>
                    </a:lnTo>
                    <a:lnTo>
                      <a:pt x="379" y="7"/>
                    </a:lnTo>
                    <a:lnTo>
                      <a:pt x="384" y="29"/>
                    </a:lnTo>
                    <a:lnTo>
                      <a:pt x="375" y="42"/>
                    </a:lnTo>
                    <a:lnTo>
                      <a:pt x="379" y="49"/>
                    </a:lnTo>
                    <a:lnTo>
                      <a:pt x="372" y="61"/>
                    </a:lnTo>
                    <a:lnTo>
                      <a:pt x="333" y="45"/>
                    </a:lnTo>
                    <a:lnTo>
                      <a:pt x="321" y="49"/>
                    </a:lnTo>
                    <a:lnTo>
                      <a:pt x="321" y="67"/>
                    </a:lnTo>
                    <a:lnTo>
                      <a:pt x="309" y="86"/>
                    </a:lnTo>
                    <a:lnTo>
                      <a:pt x="294" y="74"/>
                    </a:lnTo>
                    <a:lnTo>
                      <a:pt x="286" y="81"/>
                    </a:lnTo>
                    <a:lnTo>
                      <a:pt x="274" y="89"/>
                    </a:lnTo>
                    <a:lnTo>
                      <a:pt x="262" y="118"/>
                    </a:lnTo>
                    <a:lnTo>
                      <a:pt x="252" y="121"/>
                    </a:lnTo>
                    <a:lnTo>
                      <a:pt x="252" y="131"/>
                    </a:lnTo>
                    <a:lnTo>
                      <a:pt x="256" y="143"/>
                    </a:lnTo>
                    <a:lnTo>
                      <a:pt x="256" y="157"/>
                    </a:lnTo>
                    <a:lnTo>
                      <a:pt x="244" y="167"/>
                    </a:lnTo>
                    <a:lnTo>
                      <a:pt x="235" y="185"/>
                    </a:lnTo>
                    <a:lnTo>
                      <a:pt x="217" y="195"/>
                    </a:lnTo>
                    <a:lnTo>
                      <a:pt x="220" y="207"/>
                    </a:lnTo>
                    <a:lnTo>
                      <a:pt x="202" y="217"/>
                    </a:lnTo>
                    <a:lnTo>
                      <a:pt x="190" y="217"/>
                    </a:lnTo>
                    <a:lnTo>
                      <a:pt x="185" y="246"/>
                    </a:lnTo>
                    <a:lnTo>
                      <a:pt x="182" y="258"/>
                    </a:lnTo>
                    <a:lnTo>
                      <a:pt x="178" y="281"/>
                    </a:lnTo>
                    <a:lnTo>
                      <a:pt x="175" y="290"/>
                    </a:lnTo>
                    <a:lnTo>
                      <a:pt x="166" y="303"/>
                    </a:lnTo>
                    <a:lnTo>
                      <a:pt x="146" y="332"/>
                    </a:lnTo>
                    <a:lnTo>
                      <a:pt x="158" y="347"/>
                    </a:lnTo>
                    <a:lnTo>
                      <a:pt x="151" y="364"/>
                    </a:lnTo>
                    <a:lnTo>
                      <a:pt x="139" y="375"/>
                    </a:lnTo>
                    <a:lnTo>
                      <a:pt x="124" y="369"/>
                    </a:lnTo>
                    <a:lnTo>
                      <a:pt x="101" y="379"/>
                    </a:lnTo>
                    <a:lnTo>
                      <a:pt x="77" y="404"/>
                    </a:lnTo>
                    <a:lnTo>
                      <a:pt x="77" y="414"/>
                    </a:lnTo>
                    <a:lnTo>
                      <a:pt x="69" y="429"/>
                    </a:lnTo>
                    <a:lnTo>
                      <a:pt x="74" y="446"/>
                    </a:lnTo>
                    <a:lnTo>
                      <a:pt x="65" y="458"/>
                    </a:lnTo>
                    <a:lnTo>
                      <a:pt x="69" y="465"/>
                    </a:lnTo>
                    <a:lnTo>
                      <a:pt x="65" y="475"/>
                    </a:lnTo>
                    <a:lnTo>
                      <a:pt x="69" y="500"/>
                    </a:lnTo>
                    <a:lnTo>
                      <a:pt x="65" y="535"/>
                    </a:lnTo>
                    <a:lnTo>
                      <a:pt x="86" y="564"/>
                    </a:lnTo>
                    <a:lnTo>
                      <a:pt x="86" y="576"/>
                    </a:lnTo>
                    <a:lnTo>
                      <a:pt x="62" y="586"/>
                    </a:lnTo>
                    <a:lnTo>
                      <a:pt x="62" y="598"/>
                    </a:lnTo>
                    <a:lnTo>
                      <a:pt x="62" y="611"/>
                    </a:lnTo>
                    <a:lnTo>
                      <a:pt x="69" y="643"/>
                    </a:lnTo>
                    <a:lnTo>
                      <a:pt x="54" y="672"/>
                    </a:lnTo>
                    <a:lnTo>
                      <a:pt x="42" y="683"/>
                    </a:lnTo>
                    <a:lnTo>
                      <a:pt x="35" y="683"/>
                    </a:lnTo>
                    <a:lnTo>
                      <a:pt x="30" y="697"/>
                    </a:lnTo>
                    <a:lnTo>
                      <a:pt x="23" y="700"/>
                    </a:lnTo>
                    <a:lnTo>
                      <a:pt x="23" y="729"/>
                    </a:lnTo>
                    <a:lnTo>
                      <a:pt x="15" y="754"/>
                    </a:lnTo>
                    <a:lnTo>
                      <a:pt x="8" y="757"/>
                    </a:lnTo>
                    <a:lnTo>
                      <a:pt x="3" y="747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5" name="Freeform 287"/>
              <p:cNvSpPr>
                <a:spLocks/>
              </p:cNvSpPr>
              <p:nvPr/>
            </p:nvSpPr>
            <p:spPr bwMode="auto">
              <a:xfrm>
                <a:off x="4830" y="5499"/>
                <a:ext cx="52" cy="116"/>
              </a:xfrm>
              <a:custGeom>
                <a:avLst/>
                <a:gdLst>
                  <a:gd name="T0" fmla="*/ 187 w 34"/>
                  <a:gd name="T1" fmla="*/ 0 h 81"/>
                  <a:gd name="T2" fmla="*/ 187 w 34"/>
                  <a:gd name="T3" fmla="*/ 19 h 81"/>
                  <a:gd name="T4" fmla="*/ 164 w 34"/>
                  <a:gd name="T5" fmla="*/ 80 h 81"/>
                  <a:gd name="T6" fmla="*/ 136 w 34"/>
                  <a:gd name="T7" fmla="*/ 80 h 81"/>
                  <a:gd name="T8" fmla="*/ 136 w 34"/>
                  <a:gd name="T9" fmla="*/ 152 h 81"/>
                  <a:gd name="T10" fmla="*/ 122 w 34"/>
                  <a:gd name="T11" fmla="*/ 152 h 81"/>
                  <a:gd name="T12" fmla="*/ 102 w 34"/>
                  <a:gd name="T13" fmla="*/ 176 h 81"/>
                  <a:gd name="T14" fmla="*/ 102 w 34"/>
                  <a:gd name="T15" fmla="*/ 226 h 81"/>
                  <a:gd name="T16" fmla="*/ 54 w 34"/>
                  <a:gd name="T17" fmla="*/ 256 h 81"/>
                  <a:gd name="T18" fmla="*/ 54 w 34"/>
                  <a:gd name="T19" fmla="*/ 285 h 81"/>
                  <a:gd name="T20" fmla="*/ 54 w 34"/>
                  <a:gd name="T21" fmla="*/ 299 h 81"/>
                  <a:gd name="T22" fmla="*/ 21 w 34"/>
                  <a:gd name="T23" fmla="*/ 341 h 81"/>
                  <a:gd name="T24" fmla="*/ 0 w 34"/>
                  <a:gd name="T25" fmla="*/ 312 h 81"/>
                  <a:gd name="T26" fmla="*/ 21 w 34"/>
                  <a:gd name="T27" fmla="*/ 312 h 81"/>
                  <a:gd name="T28" fmla="*/ 21 w 34"/>
                  <a:gd name="T29" fmla="*/ 299 h 81"/>
                  <a:gd name="T30" fmla="*/ 21 w 34"/>
                  <a:gd name="T31" fmla="*/ 256 h 81"/>
                  <a:gd name="T32" fmla="*/ 40 w 34"/>
                  <a:gd name="T33" fmla="*/ 256 h 81"/>
                  <a:gd name="T34" fmla="*/ 83 w 34"/>
                  <a:gd name="T35" fmla="*/ 165 h 81"/>
                  <a:gd name="T36" fmla="*/ 102 w 34"/>
                  <a:gd name="T37" fmla="*/ 123 h 81"/>
                  <a:gd name="T38" fmla="*/ 122 w 34"/>
                  <a:gd name="T39" fmla="*/ 109 h 81"/>
                  <a:gd name="T40" fmla="*/ 122 w 34"/>
                  <a:gd name="T41" fmla="*/ 95 h 81"/>
                  <a:gd name="T42" fmla="*/ 136 w 34"/>
                  <a:gd name="T43" fmla="*/ 42 h 81"/>
                  <a:gd name="T44" fmla="*/ 187 w 34"/>
                  <a:gd name="T45" fmla="*/ 0 h 8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"/>
                  <a:gd name="T70" fmla="*/ 0 h 81"/>
                  <a:gd name="T71" fmla="*/ 34 w 34"/>
                  <a:gd name="T72" fmla="*/ 81 h 8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" h="81">
                    <a:moveTo>
                      <a:pt x="34" y="0"/>
                    </a:moveTo>
                    <a:lnTo>
                      <a:pt x="34" y="4"/>
                    </a:lnTo>
                    <a:lnTo>
                      <a:pt x="30" y="19"/>
                    </a:lnTo>
                    <a:lnTo>
                      <a:pt x="25" y="19"/>
                    </a:lnTo>
                    <a:lnTo>
                      <a:pt x="25" y="36"/>
                    </a:lnTo>
                    <a:lnTo>
                      <a:pt x="22" y="36"/>
                    </a:lnTo>
                    <a:lnTo>
                      <a:pt x="19" y="42"/>
                    </a:lnTo>
                    <a:lnTo>
                      <a:pt x="19" y="54"/>
                    </a:lnTo>
                    <a:lnTo>
                      <a:pt x="10" y="61"/>
                    </a:lnTo>
                    <a:lnTo>
                      <a:pt x="10" y="68"/>
                    </a:lnTo>
                    <a:lnTo>
                      <a:pt x="10" y="71"/>
                    </a:lnTo>
                    <a:lnTo>
                      <a:pt x="4" y="81"/>
                    </a:lnTo>
                    <a:lnTo>
                      <a:pt x="0" y="74"/>
                    </a:lnTo>
                    <a:lnTo>
                      <a:pt x="4" y="74"/>
                    </a:lnTo>
                    <a:lnTo>
                      <a:pt x="4" y="71"/>
                    </a:lnTo>
                    <a:lnTo>
                      <a:pt x="4" y="61"/>
                    </a:lnTo>
                    <a:lnTo>
                      <a:pt x="7" y="61"/>
                    </a:lnTo>
                    <a:lnTo>
                      <a:pt x="15" y="39"/>
                    </a:lnTo>
                    <a:lnTo>
                      <a:pt x="19" y="29"/>
                    </a:lnTo>
                    <a:lnTo>
                      <a:pt x="22" y="26"/>
                    </a:lnTo>
                    <a:lnTo>
                      <a:pt x="22" y="22"/>
                    </a:lnTo>
                    <a:lnTo>
                      <a:pt x="25" y="1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6" name="Freeform 286"/>
              <p:cNvSpPr>
                <a:spLocks/>
              </p:cNvSpPr>
              <p:nvPr/>
            </p:nvSpPr>
            <p:spPr bwMode="auto">
              <a:xfrm>
                <a:off x="4949" y="5429"/>
                <a:ext cx="68" cy="121"/>
              </a:xfrm>
              <a:custGeom>
                <a:avLst/>
                <a:gdLst>
                  <a:gd name="T0" fmla="*/ 181 w 44"/>
                  <a:gd name="T1" fmla="*/ 0 h 83"/>
                  <a:gd name="T2" fmla="*/ 198 w 44"/>
                  <a:gd name="T3" fmla="*/ 32 h 83"/>
                  <a:gd name="T4" fmla="*/ 229 w 44"/>
                  <a:gd name="T5" fmla="*/ 19 h 83"/>
                  <a:gd name="T6" fmla="*/ 250 w 44"/>
                  <a:gd name="T7" fmla="*/ 32 h 83"/>
                  <a:gd name="T8" fmla="*/ 229 w 44"/>
                  <a:gd name="T9" fmla="*/ 87 h 83"/>
                  <a:gd name="T10" fmla="*/ 198 w 44"/>
                  <a:gd name="T11" fmla="*/ 147 h 83"/>
                  <a:gd name="T12" fmla="*/ 198 w 44"/>
                  <a:gd name="T13" fmla="*/ 198 h 83"/>
                  <a:gd name="T14" fmla="*/ 167 w 44"/>
                  <a:gd name="T15" fmla="*/ 214 h 83"/>
                  <a:gd name="T16" fmla="*/ 167 w 44"/>
                  <a:gd name="T17" fmla="*/ 229 h 83"/>
                  <a:gd name="T18" fmla="*/ 134 w 44"/>
                  <a:gd name="T19" fmla="*/ 257 h 83"/>
                  <a:gd name="T20" fmla="*/ 114 w 44"/>
                  <a:gd name="T21" fmla="*/ 277 h 83"/>
                  <a:gd name="T22" fmla="*/ 114 w 44"/>
                  <a:gd name="T23" fmla="*/ 306 h 83"/>
                  <a:gd name="T24" fmla="*/ 87 w 44"/>
                  <a:gd name="T25" fmla="*/ 306 h 83"/>
                  <a:gd name="T26" fmla="*/ 87 w 44"/>
                  <a:gd name="T27" fmla="*/ 344 h 83"/>
                  <a:gd name="T28" fmla="*/ 45 w 44"/>
                  <a:gd name="T29" fmla="*/ 375 h 83"/>
                  <a:gd name="T30" fmla="*/ 45 w 44"/>
                  <a:gd name="T31" fmla="*/ 357 h 83"/>
                  <a:gd name="T32" fmla="*/ 70 w 44"/>
                  <a:gd name="T33" fmla="*/ 344 h 83"/>
                  <a:gd name="T34" fmla="*/ 70 w 44"/>
                  <a:gd name="T35" fmla="*/ 329 h 83"/>
                  <a:gd name="T36" fmla="*/ 70 w 44"/>
                  <a:gd name="T37" fmla="*/ 306 h 83"/>
                  <a:gd name="T38" fmla="*/ 0 w 44"/>
                  <a:gd name="T39" fmla="*/ 257 h 83"/>
                  <a:gd name="T40" fmla="*/ 0 w 44"/>
                  <a:gd name="T41" fmla="*/ 229 h 83"/>
                  <a:gd name="T42" fmla="*/ 19 w 44"/>
                  <a:gd name="T43" fmla="*/ 229 h 83"/>
                  <a:gd name="T44" fmla="*/ 19 w 44"/>
                  <a:gd name="T45" fmla="*/ 198 h 83"/>
                  <a:gd name="T46" fmla="*/ 19 w 44"/>
                  <a:gd name="T47" fmla="*/ 147 h 83"/>
                  <a:gd name="T48" fmla="*/ 87 w 44"/>
                  <a:gd name="T49" fmla="*/ 101 h 83"/>
                  <a:gd name="T50" fmla="*/ 87 w 44"/>
                  <a:gd name="T51" fmla="*/ 69 h 83"/>
                  <a:gd name="T52" fmla="*/ 167 w 44"/>
                  <a:gd name="T53" fmla="*/ 47 h 83"/>
                  <a:gd name="T54" fmla="*/ 134 w 44"/>
                  <a:gd name="T55" fmla="*/ 32 h 83"/>
                  <a:gd name="T56" fmla="*/ 181 w 44"/>
                  <a:gd name="T57" fmla="*/ 0 h 8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4"/>
                  <a:gd name="T88" fmla="*/ 0 h 83"/>
                  <a:gd name="T89" fmla="*/ 44 w 44"/>
                  <a:gd name="T90" fmla="*/ 83 h 8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4" h="83">
                    <a:moveTo>
                      <a:pt x="32" y="0"/>
                    </a:moveTo>
                    <a:lnTo>
                      <a:pt x="35" y="7"/>
                    </a:lnTo>
                    <a:lnTo>
                      <a:pt x="40" y="4"/>
                    </a:lnTo>
                    <a:lnTo>
                      <a:pt x="44" y="7"/>
                    </a:lnTo>
                    <a:lnTo>
                      <a:pt x="40" y="19"/>
                    </a:lnTo>
                    <a:lnTo>
                      <a:pt x="35" y="32"/>
                    </a:lnTo>
                    <a:lnTo>
                      <a:pt x="35" y="44"/>
                    </a:lnTo>
                    <a:lnTo>
                      <a:pt x="29" y="47"/>
                    </a:lnTo>
                    <a:lnTo>
                      <a:pt x="29" y="51"/>
                    </a:lnTo>
                    <a:lnTo>
                      <a:pt x="23" y="57"/>
                    </a:lnTo>
                    <a:lnTo>
                      <a:pt x="20" y="61"/>
                    </a:lnTo>
                    <a:lnTo>
                      <a:pt x="20" y="68"/>
                    </a:lnTo>
                    <a:lnTo>
                      <a:pt x="15" y="68"/>
                    </a:lnTo>
                    <a:lnTo>
                      <a:pt x="15" y="76"/>
                    </a:lnTo>
                    <a:lnTo>
                      <a:pt x="8" y="83"/>
                    </a:lnTo>
                    <a:lnTo>
                      <a:pt x="8" y="79"/>
                    </a:lnTo>
                    <a:lnTo>
                      <a:pt x="12" y="76"/>
                    </a:lnTo>
                    <a:lnTo>
                      <a:pt x="12" y="73"/>
                    </a:lnTo>
                    <a:lnTo>
                      <a:pt x="12" y="68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3" y="51"/>
                    </a:lnTo>
                    <a:lnTo>
                      <a:pt x="3" y="44"/>
                    </a:lnTo>
                    <a:lnTo>
                      <a:pt x="3" y="32"/>
                    </a:lnTo>
                    <a:lnTo>
                      <a:pt x="15" y="22"/>
                    </a:lnTo>
                    <a:lnTo>
                      <a:pt x="15" y="15"/>
                    </a:lnTo>
                    <a:lnTo>
                      <a:pt x="29" y="10"/>
                    </a:lnTo>
                    <a:lnTo>
                      <a:pt x="23" y="7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7" name="Freeform 285"/>
              <p:cNvSpPr>
                <a:spLocks/>
              </p:cNvSpPr>
              <p:nvPr/>
            </p:nvSpPr>
            <p:spPr bwMode="auto">
              <a:xfrm>
                <a:off x="4128" y="4010"/>
                <a:ext cx="1443" cy="1359"/>
              </a:xfrm>
              <a:custGeom>
                <a:avLst/>
                <a:gdLst>
                  <a:gd name="T0" fmla="*/ 1759 w 932"/>
                  <a:gd name="T1" fmla="*/ 3322 h 934"/>
                  <a:gd name="T2" fmla="*/ 1844 w 932"/>
                  <a:gd name="T3" fmla="*/ 2452 h 934"/>
                  <a:gd name="T4" fmla="*/ 2493 w 932"/>
                  <a:gd name="T5" fmla="*/ 1624 h 934"/>
                  <a:gd name="T6" fmla="*/ 3047 w 932"/>
                  <a:gd name="T7" fmla="*/ 1008 h 934"/>
                  <a:gd name="T8" fmla="*/ 3711 w 932"/>
                  <a:gd name="T9" fmla="*/ 652 h 934"/>
                  <a:gd name="T10" fmla="*/ 4293 w 932"/>
                  <a:gd name="T11" fmla="*/ 720 h 934"/>
                  <a:gd name="T12" fmla="*/ 4854 w 932"/>
                  <a:gd name="T13" fmla="*/ 285 h 934"/>
                  <a:gd name="T14" fmla="*/ 5185 w 932"/>
                  <a:gd name="T15" fmla="*/ 432 h 934"/>
                  <a:gd name="T16" fmla="*/ 5230 w 932"/>
                  <a:gd name="T17" fmla="*/ 386 h 934"/>
                  <a:gd name="T18" fmla="*/ 5167 w 932"/>
                  <a:gd name="T19" fmla="*/ 285 h 934"/>
                  <a:gd name="T20" fmla="*/ 5044 w 932"/>
                  <a:gd name="T21" fmla="*/ 129 h 934"/>
                  <a:gd name="T22" fmla="*/ 4801 w 932"/>
                  <a:gd name="T23" fmla="*/ 196 h 934"/>
                  <a:gd name="T24" fmla="*/ 4801 w 932"/>
                  <a:gd name="T25" fmla="*/ 0 h 934"/>
                  <a:gd name="T26" fmla="*/ 4561 w 932"/>
                  <a:gd name="T27" fmla="*/ 99 h 934"/>
                  <a:gd name="T28" fmla="*/ 4380 w 932"/>
                  <a:gd name="T29" fmla="*/ 210 h 934"/>
                  <a:gd name="T30" fmla="*/ 4360 w 932"/>
                  <a:gd name="T31" fmla="*/ 68 h 934"/>
                  <a:gd name="T32" fmla="*/ 4137 w 932"/>
                  <a:gd name="T33" fmla="*/ 243 h 934"/>
                  <a:gd name="T34" fmla="*/ 3939 w 932"/>
                  <a:gd name="T35" fmla="*/ 343 h 934"/>
                  <a:gd name="T36" fmla="*/ 3796 w 932"/>
                  <a:gd name="T37" fmla="*/ 432 h 934"/>
                  <a:gd name="T38" fmla="*/ 3555 w 932"/>
                  <a:gd name="T39" fmla="*/ 512 h 934"/>
                  <a:gd name="T40" fmla="*/ 3471 w 932"/>
                  <a:gd name="T41" fmla="*/ 610 h 934"/>
                  <a:gd name="T42" fmla="*/ 3270 w 932"/>
                  <a:gd name="T43" fmla="*/ 582 h 934"/>
                  <a:gd name="T44" fmla="*/ 3007 w 932"/>
                  <a:gd name="T45" fmla="*/ 866 h 934"/>
                  <a:gd name="T46" fmla="*/ 2977 w 932"/>
                  <a:gd name="T47" fmla="*/ 895 h 934"/>
                  <a:gd name="T48" fmla="*/ 2906 w 932"/>
                  <a:gd name="T49" fmla="*/ 1042 h 934"/>
                  <a:gd name="T50" fmla="*/ 2807 w 932"/>
                  <a:gd name="T51" fmla="*/ 1056 h 934"/>
                  <a:gd name="T52" fmla="*/ 2754 w 932"/>
                  <a:gd name="T53" fmla="*/ 1171 h 934"/>
                  <a:gd name="T54" fmla="*/ 2716 w 932"/>
                  <a:gd name="T55" fmla="*/ 1280 h 934"/>
                  <a:gd name="T56" fmla="*/ 2338 w 932"/>
                  <a:gd name="T57" fmla="*/ 1395 h 934"/>
                  <a:gd name="T58" fmla="*/ 2308 w 932"/>
                  <a:gd name="T59" fmla="*/ 1555 h 934"/>
                  <a:gd name="T60" fmla="*/ 2157 w 932"/>
                  <a:gd name="T61" fmla="*/ 1721 h 934"/>
                  <a:gd name="T62" fmla="*/ 2002 w 932"/>
                  <a:gd name="T63" fmla="*/ 1880 h 934"/>
                  <a:gd name="T64" fmla="*/ 1827 w 932"/>
                  <a:gd name="T65" fmla="*/ 2119 h 934"/>
                  <a:gd name="T66" fmla="*/ 1469 w 932"/>
                  <a:gd name="T67" fmla="*/ 2248 h 934"/>
                  <a:gd name="T68" fmla="*/ 1688 w 932"/>
                  <a:gd name="T69" fmla="*/ 2295 h 934"/>
                  <a:gd name="T70" fmla="*/ 1448 w 932"/>
                  <a:gd name="T71" fmla="*/ 2452 h 934"/>
                  <a:gd name="T72" fmla="*/ 1265 w 932"/>
                  <a:gd name="T73" fmla="*/ 2439 h 934"/>
                  <a:gd name="T74" fmla="*/ 1023 w 932"/>
                  <a:gd name="T75" fmla="*/ 2519 h 934"/>
                  <a:gd name="T76" fmla="*/ 821 w 932"/>
                  <a:gd name="T77" fmla="*/ 2532 h 934"/>
                  <a:gd name="T78" fmla="*/ 892 w 932"/>
                  <a:gd name="T79" fmla="*/ 2632 h 934"/>
                  <a:gd name="T80" fmla="*/ 683 w 932"/>
                  <a:gd name="T81" fmla="*/ 2791 h 934"/>
                  <a:gd name="T82" fmla="*/ 494 w 932"/>
                  <a:gd name="T83" fmla="*/ 2760 h 934"/>
                  <a:gd name="T84" fmla="*/ 311 w 932"/>
                  <a:gd name="T85" fmla="*/ 2760 h 934"/>
                  <a:gd name="T86" fmla="*/ 285 w 932"/>
                  <a:gd name="T87" fmla="*/ 2964 h 934"/>
                  <a:gd name="T88" fmla="*/ 441 w 932"/>
                  <a:gd name="T89" fmla="*/ 3093 h 934"/>
                  <a:gd name="T90" fmla="*/ 735 w 932"/>
                  <a:gd name="T91" fmla="*/ 3047 h 934"/>
                  <a:gd name="T92" fmla="*/ 460 w 932"/>
                  <a:gd name="T93" fmla="*/ 3146 h 934"/>
                  <a:gd name="T94" fmla="*/ 170 w 932"/>
                  <a:gd name="T95" fmla="*/ 3080 h 934"/>
                  <a:gd name="T96" fmla="*/ 338 w 932"/>
                  <a:gd name="T97" fmla="*/ 3258 h 934"/>
                  <a:gd name="T98" fmla="*/ 218 w 932"/>
                  <a:gd name="T99" fmla="*/ 3400 h 934"/>
                  <a:gd name="T100" fmla="*/ 242 w 932"/>
                  <a:gd name="T101" fmla="*/ 3533 h 934"/>
                  <a:gd name="T102" fmla="*/ 19 w 932"/>
                  <a:gd name="T103" fmla="*/ 3643 h 934"/>
                  <a:gd name="T104" fmla="*/ 201 w 932"/>
                  <a:gd name="T105" fmla="*/ 3630 h 934"/>
                  <a:gd name="T106" fmla="*/ 311 w 932"/>
                  <a:gd name="T107" fmla="*/ 3703 h 934"/>
                  <a:gd name="T108" fmla="*/ 156 w 932"/>
                  <a:gd name="T109" fmla="*/ 3802 h 934"/>
                  <a:gd name="T110" fmla="*/ 62 w 932"/>
                  <a:gd name="T111" fmla="*/ 3961 h 934"/>
                  <a:gd name="T112" fmla="*/ 311 w 932"/>
                  <a:gd name="T113" fmla="*/ 4118 h 934"/>
                  <a:gd name="T114" fmla="*/ 683 w 932"/>
                  <a:gd name="T115" fmla="*/ 4118 h 934"/>
                  <a:gd name="T116" fmla="*/ 1110 w 932"/>
                  <a:gd name="T117" fmla="*/ 3918 h 934"/>
                  <a:gd name="T118" fmla="*/ 1287 w 932"/>
                  <a:gd name="T119" fmla="*/ 3790 h 934"/>
                  <a:gd name="T120" fmla="*/ 1352 w 932"/>
                  <a:gd name="T121" fmla="*/ 3819 h 93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932"/>
                  <a:gd name="T184" fmla="*/ 0 h 934"/>
                  <a:gd name="T185" fmla="*/ 932 w 932"/>
                  <a:gd name="T186" fmla="*/ 934 h 93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932" h="934">
                    <a:moveTo>
                      <a:pt x="252" y="890"/>
                    </a:moveTo>
                    <a:lnTo>
                      <a:pt x="252" y="902"/>
                    </a:lnTo>
                    <a:lnTo>
                      <a:pt x="259" y="899"/>
                    </a:lnTo>
                    <a:lnTo>
                      <a:pt x="267" y="874"/>
                    </a:lnTo>
                    <a:lnTo>
                      <a:pt x="267" y="845"/>
                    </a:lnTo>
                    <a:lnTo>
                      <a:pt x="274" y="842"/>
                    </a:lnTo>
                    <a:lnTo>
                      <a:pt x="279" y="826"/>
                    </a:lnTo>
                    <a:lnTo>
                      <a:pt x="286" y="826"/>
                    </a:lnTo>
                    <a:lnTo>
                      <a:pt x="298" y="816"/>
                    </a:lnTo>
                    <a:lnTo>
                      <a:pt x="313" y="788"/>
                    </a:lnTo>
                    <a:lnTo>
                      <a:pt x="306" y="756"/>
                    </a:lnTo>
                    <a:lnTo>
                      <a:pt x="306" y="741"/>
                    </a:lnTo>
                    <a:lnTo>
                      <a:pt x="306" y="730"/>
                    </a:lnTo>
                    <a:lnTo>
                      <a:pt x="330" y="719"/>
                    </a:lnTo>
                    <a:lnTo>
                      <a:pt x="330" y="709"/>
                    </a:lnTo>
                    <a:lnTo>
                      <a:pt x="309" y="680"/>
                    </a:lnTo>
                    <a:lnTo>
                      <a:pt x="313" y="645"/>
                    </a:lnTo>
                    <a:lnTo>
                      <a:pt x="309" y="619"/>
                    </a:lnTo>
                    <a:lnTo>
                      <a:pt x="313" y="608"/>
                    </a:lnTo>
                    <a:lnTo>
                      <a:pt x="309" y="601"/>
                    </a:lnTo>
                    <a:lnTo>
                      <a:pt x="318" y="591"/>
                    </a:lnTo>
                    <a:lnTo>
                      <a:pt x="313" y="572"/>
                    </a:lnTo>
                    <a:lnTo>
                      <a:pt x="321" y="559"/>
                    </a:lnTo>
                    <a:lnTo>
                      <a:pt x="321" y="547"/>
                    </a:lnTo>
                    <a:lnTo>
                      <a:pt x="345" y="522"/>
                    </a:lnTo>
                    <a:lnTo>
                      <a:pt x="368" y="512"/>
                    </a:lnTo>
                    <a:lnTo>
                      <a:pt x="383" y="518"/>
                    </a:lnTo>
                    <a:lnTo>
                      <a:pt x="395" y="508"/>
                    </a:lnTo>
                    <a:lnTo>
                      <a:pt x="402" y="490"/>
                    </a:lnTo>
                    <a:lnTo>
                      <a:pt x="390" y="476"/>
                    </a:lnTo>
                    <a:lnTo>
                      <a:pt x="410" y="448"/>
                    </a:lnTo>
                    <a:lnTo>
                      <a:pt x="417" y="433"/>
                    </a:lnTo>
                    <a:lnTo>
                      <a:pt x="422" y="426"/>
                    </a:lnTo>
                    <a:lnTo>
                      <a:pt x="426" y="401"/>
                    </a:lnTo>
                    <a:lnTo>
                      <a:pt x="429" y="390"/>
                    </a:lnTo>
                    <a:lnTo>
                      <a:pt x="434" y="362"/>
                    </a:lnTo>
                    <a:lnTo>
                      <a:pt x="446" y="362"/>
                    </a:lnTo>
                    <a:lnTo>
                      <a:pt x="464" y="350"/>
                    </a:lnTo>
                    <a:lnTo>
                      <a:pt x="461" y="340"/>
                    </a:lnTo>
                    <a:lnTo>
                      <a:pt x="479" y="330"/>
                    </a:lnTo>
                    <a:lnTo>
                      <a:pt x="488" y="311"/>
                    </a:lnTo>
                    <a:lnTo>
                      <a:pt x="500" y="301"/>
                    </a:lnTo>
                    <a:lnTo>
                      <a:pt x="500" y="286"/>
                    </a:lnTo>
                    <a:lnTo>
                      <a:pt x="496" y="276"/>
                    </a:lnTo>
                    <a:lnTo>
                      <a:pt x="496" y="264"/>
                    </a:lnTo>
                    <a:lnTo>
                      <a:pt x="506" y="261"/>
                    </a:lnTo>
                    <a:lnTo>
                      <a:pt x="518" y="232"/>
                    </a:lnTo>
                    <a:lnTo>
                      <a:pt x="530" y="225"/>
                    </a:lnTo>
                    <a:lnTo>
                      <a:pt x="538" y="219"/>
                    </a:lnTo>
                    <a:lnTo>
                      <a:pt x="553" y="229"/>
                    </a:lnTo>
                    <a:lnTo>
                      <a:pt x="565" y="210"/>
                    </a:lnTo>
                    <a:lnTo>
                      <a:pt x="565" y="193"/>
                    </a:lnTo>
                    <a:lnTo>
                      <a:pt x="577" y="190"/>
                    </a:lnTo>
                    <a:lnTo>
                      <a:pt x="616" y="204"/>
                    </a:lnTo>
                    <a:lnTo>
                      <a:pt x="623" y="193"/>
                    </a:lnTo>
                    <a:lnTo>
                      <a:pt x="619" y="187"/>
                    </a:lnTo>
                    <a:lnTo>
                      <a:pt x="628" y="172"/>
                    </a:lnTo>
                    <a:lnTo>
                      <a:pt x="623" y="150"/>
                    </a:lnTo>
                    <a:lnTo>
                      <a:pt x="634" y="153"/>
                    </a:lnTo>
                    <a:lnTo>
                      <a:pt x="646" y="146"/>
                    </a:lnTo>
                    <a:lnTo>
                      <a:pt x="658" y="146"/>
                    </a:lnTo>
                    <a:lnTo>
                      <a:pt x="661" y="130"/>
                    </a:lnTo>
                    <a:lnTo>
                      <a:pt x="666" y="124"/>
                    </a:lnTo>
                    <a:lnTo>
                      <a:pt x="678" y="124"/>
                    </a:lnTo>
                    <a:lnTo>
                      <a:pt x="693" y="143"/>
                    </a:lnTo>
                    <a:lnTo>
                      <a:pt x="697" y="168"/>
                    </a:lnTo>
                    <a:lnTo>
                      <a:pt x="700" y="168"/>
                    </a:lnTo>
                    <a:lnTo>
                      <a:pt x="712" y="168"/>
                    </a:lnTo>
                    <a:lnTo>
                      <a:pt x="712" y="175"/>
                    </a:lnTo>
                    <a:lnTo>
                      <a:pt x="732" y="165"/>
                    </a:lnTo>
                    <a:lnTo>
                      <a:pt x="735" y="158"/>
                    </a:lnTo>
                    <a:lnTo>
                      <a:pt x="747" y="161"/>
                    </a:lnTo>
                    <a:lnTo>
                      <a:pt x="759" y="175"/>
                    </a:lnTo>
                    <a:lnTo>
                      <a:pt x="767" y="175"/>
                    </a:lnTo>
                    <a:lnTo>
                      <a:pt x="777" y="158"/>
                    </a:lnTo>
                    <a:lnTo>
                      <a:pt x="782" y="153"/>
                    </a:lnTo>
                    <a:lnTo>
                      <a:pt x="789" y="146"/>
                    </a:lnTo>
                    <a:lnTo>
                      <a:pt x="789" y="114"/>
                    </a:lnTo>
                    <a:lnTo>
                      <a:pt x="798" y="96"/>
                    </a:lnTo>
                    <a:lnTo>
                      <a:pt x="806" y="86"/>
                    </a:lnTo>
                    <a:lnTo>
                      <a:pt x="813" y="82"/>
                    </a:lnTo>
                    <a:lnTo>
                      <a:pt x="828" y="76"/>
                    </a:lnTo>
                    <a:lnTo>
                      <a:pt x="836" y="64"/>
                    </a:lnTo>
                    <a:lnTo>
                      <a:pt x="845" y="64"/>
                    </a:lnTo>
                    <a:lnTo>
                      <a:pt x="860" y="76"/>
                    </a:lnTo>
                    <a:lnTo>
                      <a:pt x="860" y="82"/>
                    </a:lnTo>
                    <a:lnTo>
                      <a:pt x="878" y="92"/>
                    </a:lnTo>
                    <a:lnTo>
                      <a:pt x="883" y="111"/>
                    </a:lnTo>
                    <a:lnTo>
                      <a:pt x="872" y="130"/>
                    </a:lnTo>
                    <a:lnTo>
                      <a:pt x="875" y="143"/>
                    </a:lnTo>
                    <a:lnTo>
                      <a:pt x="883" y="143"/>
                    </a:lnTo>
                    <a:lnTo>
                      <a:pt x="887" y="136"/>
                    </a:lnTo>
                    <a:lnTo>
                      <a:pt x="887" y="121"/>
                    </a:lnTo>
                    <a:lnTo>
                      <a:pt x="887" y="114"/>
                    </a:lnTo>
                    <a:lnTo>
                      <a:pt x="902" y="104"/>
                    </a:lnTo>
                    <a:lnTo>
                      <a:pt x="902" y="96"/>
                    </a:lnTo>
                    <a:lnTo>
                      <a:pt x="917" y="101"/>
                    </a:lnTo>
                    <a:lnTo>
                      <a:pt x="926" y="101"/>
                    </a:lnTo>
                    <a:lnTo>
                      <a:pt x="932" y="96"/>
                    </a:lnTo>
                    <a:lnTo>
                      <a:pt x="929" y="79"/>
                    </a:lnTo>
                    <a:lnTo>
                      <a:pt x="922" y="79"/>
                    </a:lnTo>
                    <a:lnTo>
                      <a:pt x="922" y="82"/>
                    </a:lnTo>
                    <a:lnTo>
                      <a:pt x="922" y="89"/>
                    </a:lnTo>
                    <a:lnTo>
                      <a:pt x="914" y="89"/>
                    </a:lnTo>
                    <a:lnTo>
                      <a:pt x="917" y="86"/>
                    </a:lnTo>
                    <a:lnTo>
                      <a:pt x="917" y="82"/>
                    </a:lnTo>
                    <a:lnTo>
                      <a:pt x="914" y="76"/>
                    </a:lnTo>
                    <a:lnTo>
                      <a:pt x="910" y="86"/>
                    </a:lnTo>
                    <a:lnTo>
                      <a:pt x="905" y="96"/>
                    </a:lnTo>
                    <a:lnTo>
                      <a:pt x="902" y="89"/>
                    </a:lnTo>
                    <a:lnTo>
                      <a:pt x="890" y="101"/>
                    </a:lnTo>
                    <a:lnTo>
                      <a:pt x="890" y="89"/>
                    </a:lnTo>
                    <a:lnTo>
                      <a:pt x="894" y="79"/>
                    </a:lnTo>
                    <a:lnTo>
                      <a:pt x="883" y="79"/>
                    </a:lnTo>
                    <a:lnTo>
                      <a:pt x="883" y="72"/>
                    </a:lnTo>
                    <a:lnTo>
                      <a:pt x="878" y="67"/>
                    </a:lnTo>
                    <a:lnTo>
                      <a:pt x="863" y="64"/>
                    </a:lnTo>
                    <a:lnTo>
                      <a:pt x="872" y="57"/>
                    </a:lnTo>
                    <a:lnTo>
                      <a:pt x="875" y="64"/>
                    </a:lnTo>
                    <a:lnTo>
                      <a:pt x="899" y="64"/>
                    </a:lnTo>
                    <a:lnTo>
                      <a:pt x="905" y="60"/>
                    </a:lnTo>
                    <a:lnTo>
                      <a:pt x="914" y="54"/>
                    </a:lnTo>
                    <a:lnTo>
                      <a:pt x="926" y="47"/>
                    </a:lnTo>
                    <a:lnTo>
                      <a:pt x="917" y="39"/>
                    </a:lnTo>
                    <a:lnTo>
                      <a:pt x="914" y="29"/>
                    </a:lnTo>
                    <a:lnTo>
                      <a:pt x="902" y="32"/>
                    </a:lnTo>
                    <a:lnTo>
                      <a:pt x="899" y="29"/>
                    </a:lnTo>
                    <a:lnTo>
                      <a:pt x="902" y="25"/>
                    </a:lnTo>
                    <a:lnTo>
                      <a:pt x="894" y="25"/>
                    </a:lnTo>
                    <a:lnTo>
                      <a:pt x="887" y="22"/>
                    </a:lnTo>
                    <a:lnTo>
                      <a:pt x="883" y="29"/>
                    </a:lnTo>
                    <a:lnTo>
                      <a:pt x="878" y="29"/>
                    </a:lnTo>
                    <a:lnTo>
                      <a:pt x="875" y="22"/>
                    </a:lnTo>
                    <a:lnTo>
                      <a:pt x="872" y="10"/>
                    </a:lnTo>
                    <a:lnTo>
                      <a:pt x="867" y="10"/>
                    </a:lnTo>
                    <a:lnTo>
                      <a:pt x="860" y="15"/>
                    </a:lnTo>
                    <a:lnTo>
                      <a:pt x="855" y="29"/>
                    </a:lnTo>
                    <a:lnTo>
                      <a:pt x="851" y="35"/>
                    </a:lnTo>
                    <a:lnTo>
                      <a:pt x="855" y="44"/>
                    </a:lnTo>
                    <a:lnTo>
                      <a:pt x="848" y="39"/>
                    </a:lnTo>
                    <a:lnTo>
                      <a:pt x="840" y="47"/>
                    </a:lnTo>
                    <a:lnTo>
                      <a:pt x="840" y="50"/>
                    </a:lnTo>
                    <a:lnTo>
                      <a:pt x="836" y="50"/>
                    </a:lnTo>
                    <a:lnTo>
                      <a:pt x="836" y="44"/>
                    </a:lnTo>
                    <a:lnTo>
                      <a:pt x="845" y="32"/>
                    </a:lnTo>
                    <a:lnTo>
                      <a:pt x="845" y="25"/>
                    </a:lnTo>
                    <a:lnTo>
                      <a:pt x="840" y="29"/>
                    </a:lnTo>
                    <a:lnTo>
                      <a:pt x="836" y="35"/>
                    </a:lnTo>
                    <a:lnTo>
                      <a:pt x="833" y="35"/>
                    </a:lnTo>
                    <a:lnTo>
                      <a:pt x="828" y="32"/>
                    </a:lnTo>
                    <a:lnTo>
                      <a:pt x="845" y="22"/>
                    </a:lnTo>
                    <a:lnTo>
                      <a:pt x="836" y="22"/>
                    </a:lnTo>
                    <a:lnTo>
                      <a:pt x="851" y="15"/>
                    </a:lnTo>
                    <a:lnTo>
                      <a:pt x="845" y="3"/>
                    </a:lnTo>
                    <a:lnTo>
                      <a:pt x="845" y="7"/>
                    </a:lnTo>
                    <a:lnTo>
                      <a:pt x="836" y="0"/>
                    </a:lnTo>
                    <a:lnTo>
                      <a:pt x="816" y="7"/>
                    </a:lnTo>
                    <a:lnTo>
                      <a:pt x="816" y="10"/>
                    </a:lnTo>
                    <a:lnTo>
                      <a:pt x="825" y="18"/>
                    </a:lnTo>
                    <a:lnTo>
                      <a:pt x="816" y="29"/>
                    </a:lnTo>
                    <a:lnTo>
                      <a:pt x="813" y="44"/>
                    </a:lnTo>
                    <a:lnTo>
                      <a:pt x="806" y="47"/>
                    </a:lnTo>
                    <a:lnTo>
                      <a:pt x="801" y="29"/>
                    </a:lnTo>
                    <a:lnTo>
                      <a:pt x="801" y="25"/>
                    </a:lnTo>
                    <a:lnTo>
                      <a:pt x="806" y="10"/>
                    </a:lnTo>
                    <a:lnTo>
                      <a:pt x="801" y="7"/>
                    </a:lnTo>
                    <a:lnTo>
                      <a:pt x="789" y="18"/>
                    </a:lnTo>
                    <a:lnTo>
                      <a:pt x="794" y="22"/>
                    </a:lnTo>
                    <a:lnTo>
                      <a:pt x="789" y="25"/>
                    </a:lnTo>
                    <a:lnTo>
                      <a:pt x="789" y="32"/>
                    </a:lnTo>
                    <a:lnTo>
                      <a:pt x="777" y="44"/>
                    </a:lnTo>
                    <a:lnTo>
                      <a:pt x="774" y="57"/>
                    </a:lnTo>
                    <a:lnTo>
                      <a:pt x="767" y="72"/>
                    </a:lnTo>
                    <a:lnTo>
                      <a:pt x="759" y="76"/>
                    </a:lnTo>
                    <a:lnTo>
                      <a:pt x="755" y="67"/>
                    </a:lnTo>
                    <a:lnTo>
                      <a:pt x="759" y="67"/>
                    </a:lnTo>
                    <a:lnTo>
                      <a:pt x="762" y="60"/>
                    </a:lnTo>
                    <a:lnTo>
                      <a:pt x="762" y="57"/>
                    </a:lnTo>
                    <a:lnTo>
                      <a:pt x="767" y="47"/>
                    </a:lnTo>
                    <a:lnTo>
                      <a:pt x="762" y="47"/>
                    </a:lnTo>
                    <a:lnTo>
                      <a:pt x="762" y="44"/>
                    </a:lnTo>
                    <a:lnTo>
                      <a:pt x="771" y="39"/>
                    </a:lnTo>
                    <a:lnTo>
                      <a:pt x="767" y="35"/>
                    </a:lnTo>
                    <a:lnTo>
                      <a:pt x="782" y="18"/>
                    </a:lnTo>
                    <a:lnTo>
                      <a:pt x="782" y="15"/>
                    </a:lnTo>
                    <a:lnTo>
                      <a:pt x="774" y="18"/>
                    </a:lnTo>
                    <a:lnTo>
                      <a:pt x="771" y="18"/>
                    </a:lnTo>
                    <a:lnTo>
                      <a:pt x="767" y="10"/>
                    </a:lnTo>
                    <a:lnTo>
                      <a:pt x="771" y="18"/>
                    </a:lnTo>
                    <a:lnTo>
                      <a:pt x="762" y="22"/>
                    </a:lnTo>
                    <a:lnTo>
                      <a:pt x="762" y="15"/>
                    </a:lnTo>
                    <a:lnTo>
                      <a:pt x="759" y="15"/>
                    </a:lnTo>
                    <a:lnTo>
                      <a:pt x="755" y="10"/>
                    </a:lnTo>
                    <a:lnTo>
                      <a:pt x="750" y="15"/>
                    </a:lnTo>
                    <a:lnTo>
                      <a:pt x="747" y="10"/>
                    </a:lnTo>
                    <a:lnTo>
                      <a:pt x="747" y="18"/>
                    </a:lnTo>
                    <a:lnTo>
                      <a:pt x="744" y="22"/>
                    </a:lnTo>
                    <a:lnTo>
                      <a:pt x="739" y="25"/>
                    </a:lnTo>
                    <a:lnTo>
                      <a:pt x="744" y="32"/>
                    </a:lnTo>
                    <a:lnTo>
                      <a:pt x="739" y="35"/>
                    </a:lnTo>
                    <a:lnTo>
                      <a:pt x="739" y="47"/>
                    </a:lnTo>
                    <a:lnTo>
                      <a:pt x="735" y="47"/>
                    </a:lnTo>
                    <a:lnTo>
                      <a:pt x="729" y="54"/>
                    </a:lnTo>
                    <a:lnTo>
                      <a:pt x="720" y="54"/>
                    </a:lnTo>
                    <a:lnTo>
                      <a:pt x="720" y="60"/>
                    </a:lnTo>
                    <a:lnTo>
                      <a:pt x="724" y="60"/>
                    </a:lnTo>
                    <a:lnTo>
                      <a:pt x="717" y="76"/>
                    </a:lnTo>
                    <a:lnTo>
                      <a:pt x="717" y="89"/>
                    </a:lnTo>
                    <a:lnTo>
                      <a:pt x="708" y="89"/>
                    </a:lnTo>
                    <a:lnTo>
                      <a:pt x="708" y="82"/>
                    </a:lnTo>
                    <a:lnTo>
                      <a:pt x="700" y="82"/>
                    </a:lnTo>
                    <a:lnTo>
                      <a:pt x="700" y="72"/>
                    </a:lnTo>
                    <a:lnTo>
                      <a:pt x="693" y="67"/>
                    </a:lnTo>
                    <a:lnTo>
                      <a:pt x="690" y="72"/>
                    </a:lnTo>
                    <a:lnTo>
                      <a:pt x="690" y="76"/>
                    </a:lnTo>
                    <a:lnTo>
                      <a:pt x="685" y="76"/>
                    </a:lnTo>
                    <a:lnTo>
                      <a:pt x="681" y="60"/>
                    </a:lnTo>
                    <a:lnTo>
                      <a:pt x="673" y="72"/>
                    </a:lnTo>
                    <a:lnTo>
                      <a:pt x="661" y="67"/>
                    </a:lnTo>
                    <a:lnTo>
                      <a:pt x="654" y="72"/>
                    </a:lnTo>
                    <a:lnTo>
                      <a:pt x="654" y="76"/>
                    </a:lnTo>
                    <a:lnTo>
                      <a:pt x="658" y="79"/>
                    </a:lnTo>
                    <a:lnTo>
                      <a:pt x="670" y="86"/>
                    </a:lnTo>
                    <a:lnTo>
                      <a:pt x="670" y="96"/>
                    </a:lnTo>
                    <a:lnTo>
                      <a:pt x="678" y="104"/>
                    </a:lnTo>
                    <a:lnTo>
                      <a:pt x="678" y="108"/>
                    </a:lnTo>
                    <a:lnTo>
                      <a:pt x="666" y="96"/>
                    </a:lnTo>
                    <a:lnTo>
                      <a:pt x="661" y="96"/>
                    </a:lnTo>
                    <a:lnTo>
                      <a:pt x="661" y="89"/>
                    </a:lnTo>
                    <a:lnTo>
                      <a:pt x="654" y="89"/>
                    </a:lnTo>
                    <a:lnTo>
                      <a:pt x="654" y="96"/>
                    </a:lnTo>
                    <a:lnTo>
                      <a:pt x="646" y="101"/>
                    </a:lnTo>
                    <a:lnTo>
                      <a:pt x="639" y="96"/>
                    </a:lnTo>
                    <a:lnTo>
                      <a:pt x="639" y="104"/>
                    </a:lnTo>
                    <a:lnTo>
                      <a:pt x="639" y="108"/>
                    </a:lnTo>
                    <a:lnTo>
                      <a:pt x="634" y="108"/>
                    </a:lnTo>
                    <a:lnTo>
                      <a:pt x="634" y="92"/>
                    </a:lnTo>
                    <a:lnTo>
                      <a:pt x="619" y="96"/>
                    </a:lnTo>
                    <a:lnTo>
                      <a:pt x="612" y="111"/>
                    </a:lnTo>
                    <a:lnTo>
                      <a:pt x="619" y="114"/>
                    </a:lnTo>
                    <a:lnTo>
                      <a:pt x="616" y="121"/>
                    </a:lnTo>
                    <a:lnTo>
                      <a:pt x="616" y="118"/>
                    </a:lnTo>
                    <a:lnTo>
                      <a:pt x="612" y="108"/>
                    </a:lnTo>
                    <a:lnTo>
                      <a:pt x="607" y="104"/>
                    </a:lnTo>
                    <a:lnTo>
                      <a:pt x="604" y="104"/>
                    </a:lnTo>
                    <a:lnTo>
                      <a:pt x="596" y="108"/>
                    </a:lnTo>
                    <a:lnTo>
                      <a:pt x="592" y="118"/>
                    </a:lnTo>
                    <a:lnTo>
                      <a:pt x="601" y="130"/>
                    </a:lnTo>
                    <a:lnTo>
                      <a:pt x="607" y="133"/>
                    </a:lnTo>
                    <a:lnTo>
                      <a:pt x="607" y="146"/>
                    </a:lnTo>
                    <a:lnTo>
                      <a:pt x="604" y="146"/>
                    </a:lnTo>
                    <a:lnTo>
                      <a:pt x="604" y="136"/>
                    </a:lnTo>
                    <a:lnTo>
                      <a:pt x="592" y="130"/>
                    </a:lnTo>
                    <a:lnTo>
                      <a:pt x="592" y="118"/>
                    </a:lnTo>
                    <a:lnTo>
                      <a:pt x="580" y="114"/>
                    </a:lnTo>
                    <a:lnTo>
                      <a:pt x="584" y="133"/>
                    </a:lnTo>
                    <a:lnTo>
                      <a:pt x="592" y="136"/>
                    </a:lnTo>
                    <a:lnTo>
                      <a:pt x="589" y="140"/>
                    </a:lnTo>
                    <a:lnTo>
                      <a:pt x="584" y="140"/>
                    </a:lnTo>
                    <a:lnTo>
                      <a:pt x="580" y="140"/>
                    </a:lnTo>
                    <a:lnTo>
                      <a:pt x="574" y="136"/>
                    </a:lnTo>
                    <a:lnTo>
                      <a:pt x="577" y="124"/>
                    </a:lnTo>
                    <a:lnTo>
                      <a:pt x="569" y="124"/>
                    </a:lnTo>
                    <a:lnTo>
                      <a:pt x="569" y="130"/>
                    </a:lnTo>
                    <a:lnTo>
                      <a:pt x="569" y="133"/>
                    </a:lnTo>
                    <a:lnTo>
                      <a:pt x="565" y="146"/>
                    </a:lnTo>
                    <a:lnTo>
                      <a:pt x="569" y="146"/>
                    </a:lnTo>
                    <a:lnTo>
                      <a:pt x="569" y="150"/>
                    </a:lnTo>
                    <a:lnTo>
                      <a:pt x="553" y="150"/>
                    </a:lnTo>
                    <a:lnTo>
                      <a:pt x="550" y="158"/>
                    </a:lnTo>
                    <a:lnTo>
                      <a:pt x="545" y="161"/>
                    </a:lnTo>
                    <a:lnTo>
                      <a:pt x="545" y="172"/>
                    </a:lnTo>
                    <a:lnTo>
                      <a:pt x="535" y="182"/>
                    </a:lnTo>
                    <a:lnTo>
                      <a:pt x="530" y="182"/>
                    </a:lnTo>
                    <a:lnTo>
                      <a:pt x="523" y="187"/>
                    </a:lnTo>
                    <a:lnTo>
                      <a:pt x="523" y="193"/>
                    </a:lnTo>
                    <a:lnTo>
                      <a:pt x="538" y="197"/>
                    </a:lnTo>
                    <a:lnTo>
                      <a:pt x="550" y="190"/>
                    </a:lnTo>
                    <a:lnTo>
                      <a:pt x="553" y="190"/>
                    </a:lnTo>
                    <a:lnTo>
                      <a:pt x="550" y="193"/>
                    </a:lnTo>
                    <a:lnTo>
                      <a:pt x="545" y="197"/>
                    </a:lnTo>
                    <a:lnTo>
                      <a:pt x="545" y="200"/>
                    </a:lnTo>
                    <a:lnTo>
                      <a:pt x="538" y="204"/>
                    </a:lnTo>
                    <a:lnTo>
                      <a:pt x="538" y="210"/>
                    </a:lnTo>
                    <a:lnTo>
                      <a:pt x="538" y="215"/>
                    </a:lnTo>
                    <a:lnTo>
                      <a:pt x="535" y="210"/>
                    </a:lnTo>
                    <a:lnTo>
                      <a:pt x="535" y="207"/>
                    </a:lnTo>
                    <a:lnTo>
                      <a:pt x="518" y="200"/>
                    </a:lnTo>
                    <a:lnTo>
                      <a:pt x="515" y="200"/>
                    </a:lnTo>
                    <a:lnTo>
                      <a:pt x="515" y="204"/>
                    </a:lnTo>
                    <a:lnTo>
                      <a:pt x="518" y="207"/>
                    </a:lnTo>
                    <a:lnTo>
                      <a:pt x="518" y="210"/>
                    </a:lnTo>
                    <a:lnTo>
                      <a:pt x="515" y="210"/>
                    </a:lnTo>
                    <a:lnTo>
                      <a:pt x="518" y="210"/>
                    </a:lnTo>
                    <a:lnTo>
                      <a:pt x="515" y="207"/>
                    </a:lnTo>
                    <a:lnTo>
                      <a:pt x="511" y="215"/>
                    </a:lnTo>
                    <a:lnTo>
                      <a:pt x="518" y="219"/>
                    </a:lnTo>
                    <a:lnTo>
                      <a:pt x="515" y="219"/>
                    </a:lnTo>
                    <a:lnTo>
                      <a:pt x="515" y="225"/>
                    </a:lnTo>
                    <a:lnTo>
                      <a:pt x="506" y="232"/>
                    </a:lnTo>
                    <a:lnTo>
                      <a:pt x="511" y="236"/>
                    </a:lnTo>
                    <a:lnTo>
                      <a:pt x="515" y="239"/>
                    </a:lnTo>
                    <a:lnTo>
                      <a:pt x="511" y="239"/>
                    </a:lnTo>
                    <a:lnTo>
                      <a:pt x="503" y="229"/>
                    </a:lnTo>
                    <a:lnTo>
                      <a:pt x="500" y="210"/>
                    </a:lnTo>
                    <a:lnTo>
                      <a:pt x="496" y="210"/>
                    </a:lnTo>
                    <a:lnTo>
                      <a:pt x="488" y="219"/>
                    </a:lnTo>
                    <a:lnTo>
                      <a:pt x="488" y="225"/>
                    </a:lnTo>
                    <a:lnTo>
                      <a:pt x="491" y="225"/>
                    </a:lnTo>
                    <a:lnTo>
                      <a:pt x="496" y="225"/>
                    </a:lnTo>
                    <a:lnTo>
                      <a:pt x="488" y="232"/>
                    </a:lnTo>
                    <a:lnTo>
                      <a:pt x="488" y="236"/>
                    </a:lnTo>
                    <a:lnTo>
                      <a:pt x="476" y="232"/>
                    </a:lnTo>
                    <a:lnTo>
                      <a:pt x="473" y="236"/>
                    </a:lnTo>
                    <a:lnTo>
                      <a:pt x="468" y="239"/>
                    </a:lnTo>
                    <a:lnTo>
                      <a:pt x="461" y="244"/>
                    </a:lnTo>
                    <a:lnTo>
                      <a:pt x="461" y="247"/>
                    </a:lnTo>
                    <a:lnTo>
                      <a:pt x="468" y="251"/>
                    </a:lnTo>
                    <a:lnTo>
                      <a:pt x="464" y="257"/>
                    </a:lnTo>
                    <a:lnTo>
                      <a:pt x="479" y="247"/>
                    </a:lnTo>
                    <a:lnTo>
                      <a:pt x="484" y="247"/>
                    </a:lnTo>
                    <a:lnTo>
                      <a:pt x="491" y="254"/>
                    </a:lnTo>
                    <a:lnTo>
                      <a:pt x="479" y="254"/>
                    </a:lnTo>
                    <a:lnTo>
                      <a:pt x="479" y="261"/>
                    </a:lnTo>
                    <a:lnTo>
                      <a:pt x="488" y="264"/>
                    </a:lnTo>
                    <a:lnTo>
                      <a:pt x="484" y="273"/>
                    </a:lnTo>
                    <a:lnTo>
                      <a:pt x="484" y="276"/>
                    </a:lnTo>
                    <a:lnTo>
                      <a:pt x="476" y="268"/>
                    </a:lnTo>
                    <a:lnTo>
                      <a:pt x="456" y="264"/>
                    </a:lnTo>
                    <a:lnTo>
                      <a:pt x="456" y="268"/>
                    </a:lnTo>
                    <a:lnTo>
                      <a:pt x="461" y="276"/>
                    </a:lnTo>
                    <a:lnTo>
                      <a:pt x="452" y="273"/>
                    </a:lnTo>
                    <a:lnTo>
                      <a:pt x="449" y="283"/>
                    </a:lnTo>
                    <a:lnTo>
                      <a:pt x="461" y="283"/>
                    </a:lnTo>
                    <a:lnTo>
                      <a:pt x="468" y="283"/>
                    </a:lnTo>
                    <a:lnTo>
                      <a:pt x="473" y="286"/>
                    </a:lnTo>
                    <a:lnTo>
                      <a:pt x="476" y="293"/>
                    </a:lnTo>
                    <a:lnTo>
                      <a:pt x="452" y="283"/>
                    </a:lnTo>
                    <a:lnTo>
                      <a:pt x="441" y="289"/>
                    </a:lnTo>
                    <a:lnTo>
                      <a:pt x="441" y="296"/>
                    </a:lnTo>
                    <a:lnTo>
                      <a:pt x="434" y="296"/>
                    </a:lnTo>
                    <a:lnTo>
                      <a:pt x="426" y="296"/>
                    </a:lnTo>
                    <a:lnTo>
                      <a:pt x="426" y="301"/>
                    </a:lnTo>
                    <a:lnTo>
                      <a:pt x="414" y="301"/>
                    </a:lnTo>
                    <a:lnTo>
                      <a:pt x="410" y="305"/>
                    </a:lnTo>
                    <a:lnTo>
                      <a:pt x="417" y="311"/>
                    </a:lnTo>
                    <a:lnTo>
                      <a:pt x="410" y="311"/>
                    </a:lnTo>
                    <a:lnTo>
                      <a:pt x="407" y="311"/>
                    </a:lnTo>
                    <a:lnTo>
                      <a:pt x="407" y="315"/>
                    </a:lnTo>
                    <a:lnTo>
                      <a:pt x="407" y="318"/>
                    </a:lnTo>
                    <a:lnTo>
                      <a:pt x="399" y="318"/>
                    </a:lnTo>
                    <a:lnTo>
                      <a:pt x="399" y="326"/>
                    </a:lnTo>
                    <a:lnTo>
                      <a:pt x="410" y="326"/>
                    </a:lnTo>
                    <a:lnTo>
                      <a:pt x="410" y="330"/>
                    </a:lnTo>
                    <a:lnTo>
                      <a:pt x="399" y="330"/>
                    </a:lnTo>
                    <a:lnTo>
                      <a:pt x="399" y="337"/>
                    </a:lnTo>
                    <a:lnTo>
                      <a:pt x="395" y="337"/>
                    </a:lnTo>
                    <a:lnTo>
                      <a:pt x="390" y="343"/>
                    </a:lnTo>
                    <a:lnTo>
                      <a:pt x="399" y="343"/>
                    </a:lnTo>
                    <a:lnTo>
                      <a:pt x="402" y="347"/>
                    </a:lnTo>
                    <a:lnTo>
                      <a:pt x="390" y="347"/>
                    </a:lnTo>
                    <a:lnTo>
                      <a:pt x="390" y="355"/>
                    </a:lnTo>
                    <a:lnTo>
                      <a:pt x="407" y="350"/>
                    </a:lnTo>
                    <a:lnTo>
                      <a:pt x="414" y="350"/>
                    </a:lnTo>
                    <a:lnTo>
                      <a:pt x="417" y="350"/>
                    </a:lnTo>
                    <a:lnTo>
                      <a:pt x="399" y="358"/>
                    </a:lnTo>
                    <a:lnTo>
                      <a:pt x="395" y="358"/>
                    </a:lnTo>
                    <a:lnTo>
                      <a:pt x="378" y="362"/>
                    </a:lnTo>
                    <a:lnTo>
                      <a:pt x="383" y="369"/>
                    </a:lnTo>
                    <a:lnTo>
                      <a:pt x="383" y="372"/>
                    </a:lnTo>
                    <a:lnTo>
                      <a:pt x="378" y="369"/>
                    </a:lnTo>
                    <a:lnTo>
                      <a:pt x="375" y="384"/>
                    </a:lnTo>
                    <a:lnTo>
                      <a:pt x="372" y="375"/>
                    </a:lnTo>
                    <a:lnTo>
                      <a:pt x="372" y="384"/>
                    </a:lnTo>
                    <a:lnTo>
                      <a:pt x="368" y="387"/>
                    </a:lnTo>
                    <a:lnTo>
                      <a:pt x="368" y="394"/>
                    </a:lnTo>
                    <a:lnTo>
                      <a:pt x="360" y="401"/>
                    </a:lnTo>
                    <a:lnTo>
                      <a:pt x="363" y="401"/>
                    </a:lnTo>
                    <a:lnTo>
                      <a:pt x="363" y="404"/>
                    </a:lnTo>
                    <a:lnTo>
                      <a:pt x="357" y="397"/>
                    </a:lnTo>
                    <a:lnTo>
                      <a:pt x="351" y="407"/>
                    </a:lnTo>
                    <a:lnTo>
                      <a:pt x="348" y="412"/>
                    </a:lnTo>
                    <a:lnTo>
                      <a:pt x="345" y="419"/>
                    </a:lnTo>
                    <a:lnTo>
                      <a:pt x="348" y="419"/>
                    </a:lnTo>
                    <a:lnTo>
                      <a:pt x="357" y="422"/>
                    </a:lnTo>
                    <a:lnTo>
                      <a:pt x="357" y="429"/>
                    </a:lnTo>
                    <a:lnTo>
                      <a:pt x="363" y="429"/>
                    </a:lnTo>
                    <a:lnTo>
                      <a:pt x="360" y="433"/>
                    </a:lnTo>
                    <a:lnTo>
                      <a:pt x="357" y="433"/>
                    </a:lnTo>
                    <a:lnTo>
                      <a:pt x="357" y="444"/>
                    </a:lnTo>
                    <a:lnTo>
                      <a:pt x="336" y="444"/>
                    </a:lnTo>
                    <a:lnTo>
                      <a:pt x="330" y="451"/>
                    </a:lnTo>
                    <a:lnTo>
                      <a:pt x="330" y="458"/>
                    </a:lnTo>
                    <a:lnTo>
                      <a:pt x="318" y="461"/>
                    </a:lnTo>
                    <a:lnTo>
                      <a:pt x="321" y="470"/>
                    </a:lnTo>
                    <a:lnTo>
                      <a:pt x="318" y="473"/>
                    </a:lnTo>
                    <a:lnTo>
                      <a:pt x="313" y="480"/>
                    </a:lnTo>
                    <a:lnTo>
                      <a:pt x="306" y="480"/>
                    </a:lnTo>
                    <a:lnTo>
                      <a:pt x="306" y="473"/>
                    </a:lnTo>
                    <a:lnTo>
                      <a:pt x="294" y="464"/>
                    </a:lnTo>
                    <a:lnTo>
                      <a:pt x="294" y="470"/>
                    </a:lnTo>
                    <a:lnTo>
                      <a:pt x="291" y="470"/>
                    </a:lnTo>
                    <a:lnTo>
                      <a:pt x="291" y="476"/>
                    </a:lnTo>
                    <a:lnTo>
                      <a:pt x="282" y="480"/>
                    </a:lnTo>
                    <a:lnTo>
                      <a:pt x="279" y="476"/>
                    </a:lnTo>
                    <a:lnTo>
                      <a:pt x="274" y="476"/>
                    </a:lnTo>
                    <a:lnTo>
                      <a:pt x="279" y="486"/>
                    </a:lnTo>
                    <a:lnTo>
                      <a:pt x="256" y="502"/>
                    </a:lnTo>
                    <a:lnTo>
                      <a:pt x="259" y="505"/>
                    </a:lnTo>
                    <a:lnTo>
                      <a:pt x="256" y="508"/>
                    </a:lnTo>
                    <a:lnTo>
                      <a:pt x="240" y="515"/>
                    </a:lnTo>
                    <a:lnTo>
                      <a:pt x="240" y="522"/>
                    </a:lnTo>
                    <a:lnTo>
                      <a:pt x="235" y="527"/>
                    </a:lnTo>
                    <a:lnTo>
                      <a:pt x="244" y="527"/>
                    </a:lnTo>
                    <a:lnTo>
                      <a:pt x="252" y="527"/>
                    </a:lnTo>
                    <a:lnTo>
                      <a:pt x="247" y="534"/>
                    </a:lnTo>
                    <a:lnTo>
                      <a:pt x="252" y="540"/>
                    </a:lnTo>
                    <a:lnTo>
                      <a:pt x="267" y="537"/>
                    </a:lnTo>
                    <a:lnTo>
                      <a:pt x="294" y="522"/>
                    </a:lnTo>
                    <a:lnTo>
                      <a:pt x="294" y="512"/>
                    </a:lnTo>
                    <a:lnTo>
                      <a:pt x="301" y="505"/>
                    </a:lnTo>
                    <a:lnTo>
                      <a:pt x="306" y="512"/>
                    </a:lnTo>
                    <a:lnTo>
                      <a:pt x="306" y="518"/>
                    </a:lnTo>
                    <a:lnTo>
                      <a:pt x="298" y="522"/>
                    </a:lnTo>
                    <a:lnTo>
                      <a:pt x="294" y="530"/>
                    </a:lnTo>
                    <a:lnTo>
                      <a:pt x="279" y="537"/>
                    </a:lnTo>
                    <a:lnTo>
                      <a:pt x="279" y="540"/>
                    </a:lnTo>
                    <a:lnTo>
                      <a:pt x="282" y="540"/>
                    </a:lnTo>
                    <a:lnTo>
                      <a:pt x="279" y="547"/>
                    </a:lnTo>
                    <a:lnTo>
                      <a:pt x="262" y="544"/>
                    </a:lnTo>
                    <a:lnTo>
                      <a:pt x="247" y="544"/>
                    </a:lnTo>
                    <a:lnTo>
                      <a:pt x="252" y="547"/>
                    </a:lnTo>
                    <a:lnTo>
                      <a:pt x="247" y="550"/>
                    </a:lnTo>
                    <a:lnTo>
                      <a:pt x="244" y="550"/>
                    </a:lnTo>
                    <a:lnTo>
                      <a:pt x="244" y="544"/>
                    </a:lnTo>
                    <a:lnTo>
                      <a:pt x="244" y="537"/>
                    </a:lnTo>
                    <a:lnTo>
                      <a:pt x="244" y="534"/>
                    </a:lnTo>
                    <a:lnTo>
                      <a:pt x="240" y="534"/>
                    </a:lnTo>
                    <a:lnTo>
                      <a:pt x="235" y="534"/>
                    </a:lnTo>
                    <a:lnTo>
                      <a:pt x="229" y="537"/>
                    </a:lnTo>
                    <a:lnTo>
                      <a:pt x="224" y="534"/>
                    </a:lnTo>
                    <a:lnTo>
                      <a:pt x="224" y="537"/>
                    </a:lnTo>
                    <a:lnTo>
                      <a:pt x="220" y="537"/>
                    </a:lnTo>
                    <a:lnTo>
                      <a:pt x="220" y="544"/>
                    </a:lnTo>
                    <a:lnTo>
                      <a:pt x="224" y="547"/>
                    </a:lnTo>
                    <a:lnTo>
                      <a:pt x="220" y="547"/>
                    </a:lnTo>
                    <a:lnTo>
                      <a:pt x="213" y="544"/>
                    </a:lnTo>
                    <a:lnTo>
                      <a:pt x="202" y="540"/>
                    </a:lnTo>
                    <a:lnTo>
                      <a:pt x="202" y="547"/>
                    </a:lnTo>
                    <a:lnTo>
                      <a:pt x="193" y="550"/>
                    </a:lnTo>
                    <a:lnTo>
                      <a:pt x="197" y="555"/>
                    </a:lnTo>
                    <a:lnTo>
                      <a:pt x="205" y="559"/>
                    </a:lnTo>
                    <a:lnTo>
                      <a:pt x="205" y="562"/>
                    </a:lnTo>
                    <a:lnTo>
                      <a:pt x="197" y="559"/>
                    </a:lnTo>
                    <a:lnTo>
                      <a:pt x="190" y="565"/>
                    </a:lnTo>
                    <a:lnTo>
                      <a:pt x="178" y="562"/>
                    </a:lnTo>
                    <a:lnTo>
                      <a:pt x="178" y="565"/>
                    </a:lnTo>
                    <a:lnTo>
                      <a:pt x="190" y="572"/>
                    </a:lnTo>
                    <a:lnTo>
                      <a:pt x="185" y="572"/>
                    </a:lnTo>
                    <a:lnTo>
                      <a:pt x="190" y="579"/>
                    </a:lnTo>
                    <a:lnTo>
                      <a:pt x="185" y="579"/>
                    </a:lnTo>
                    <a:lnTo>
                      <a:pt x="178" y="572"/>
                    </a:lnTo>
                    <a:lnTo>
                      <a:pt x="175" y="562"/>
                    </a:lnTo>
                    <a:lnTo>
                      <a:pt x="170" y="562"/>
                    </a:lnTo>
                    <a:lnTo>
                      <a:pt x="170" y="579"/>
                    </a:lnTo>
                    <a:lnTo>
                      <a:pt x="166" y="572"/>
                    </a:lnTo>
                    <a:lnTo>
                      <a:pt x="151" y="569"/>
                    </a:lnTo>
                    <a:lnTo>
                      <a:pt x="143" y="565"/>
                    </a:lnTo>
                    <a:lnTo>
                      <a:pt x="136" y="565"/>
                    </a:lnTo>
                    <a:lnTo>
                      <a:pt x="131" y="569"/>
                    </a:lnTo>
                    <a:lnTo>
                      <a:pt x="136" y="572"/>
                    </a:lnTo>
                    <a:lnTo>
                      <a:pt x="131" y="579"/>
                    </a:lnTo>
                    <a:lnTo>
                      <a:pt x="143" y="579"/>
                    </a:lnTo>
                    <a:lnTo>
                      <a:pt x="151" y="579"/>
                    </a:lnTo>
                    <a:lnTo>
                      <a:pt x="146" y="584"/>
                    </a:lnTo>
                    <a:lnTo>
                      <a:pt x="155" y="584"/>
                    </a:lnTo>
                    <a:lnTo>
                      <a:pt x="163" y="584"/>
                    </a:lnTo>
                    <a:lnTo>
                      <a:pt x="163" y="587"/>
                    </a:lnTo>
                    <a:lnTo>
                      <a:pt x="163" y="591"/>
                    </a:lnTo>
                    <a:lnTo>
                      <a:pt x="155" y="587"/>
                    </a:lnTo>
                    <a:lnTo>
                      <a:pt x="151" y="591"/>
                    </a:lnTo>
                    <a:lnTo>
                      <a:pt x="143" y="594"/>
                    </a:lnTo>
                    <a:lnTo>
                      <a:pt x="131" y="591"/>
                    </a:lnTo>
                    <a:lnTo>
                      <a:pt x="119" y="584"/>
                    </a:lnTo>
                    <a:lnTo>
                      <a:pt x="104" y="587"/>
                    </a:lnTo>
                    <a:lnTo>
                      <a:pt x="107" y="591"/>
                    </a:lnTo>
                    <a:lnTo>
                      <a:pt x="112" y="591"/>
                    </a:lnTo>
                    <a:lnTo>
                      <a:pt x="112" y="594"/>
                    </a:lnTo>
                    <a:lnTo>
                      <a:pt x="104" y="601"/>
                    </a:lnTo>
                    <a:lnTo>
                      <a:pt x="119" y="601"/>
                    </a:lnTo>
                    <a:lnTo>
                      <a:pt x="131" y="613"/>
                    </a:lnTo>
                    <a:lnTo>
                      <a:pt x="119" y="623"/>
                    </a:lnTo>
                    <a:lnTo>
                      <a:pt x="116" y="623"/>
                    </a:lnTo>
                    <a:lnTo>
                      <a:pt x="116" y="604"/>
                    </a:lnTo>
                    <a:lnTo>
                      <a:pt x="107" y="604"/>
                    </a:lnTo>
                    <a:lnTo>
                      <a:pt x="101" y="604"/>
                    </a:lnTo>
                    <a:lnTo>
                      <a:pt x="104" y="623"/>
                    </a:lnTo>
                    <a:lnTo>
                      <a:pt x="97" y="604"/>
                    </a:lnTo>
                    <a:lnTo>
                      <a:pt x="89" y="604"/>
                    </a:lnTo>
                    <a:lnTo>
                      <a:pt x="86" y="608"/>
                    </a:lnTo>
                    <a:lnTo>
                      <a:pt x="86" y="613"/>
                    </a:lnTo>
                    <a:lnTo>
                      <a:pt x="89" y="619"/>
                    </a:lnTo>
                    <a:lnTo>
                      <a:pt x="89" y="623"/>
                    </a:lnTo>
                    <a:lnTo>
                      <a:pt x="86" y="616"/>
                    </a:lnTo>
                    <a:lnTo>
                      <a:pt x="80" y="616"/>
                    </a:lnTo>
                    <a:lnTo>
                      <a:pt x="80" y="619"/>
                    </a:lnTo>
                    <a:lnTo>
                      <a:pt x="77" y="619"/>
                    </a:lnTo>
                    <a:lnTo>
                      <a:pt x="77" y="616"/>
                    </a:lnTo>
                    <a:lnTo>
                      <a:pt x="74" y="613"/>
                    </a:lnTo>
                    <a:lnTo>
                      <a:pt x="69" y="616"/>
                    </a:lnTo>
                    <a:lnTo>
                      <a:pt x="65" y="608"/>
                    </a:lnTo>
                    <a:lnTo>
                      <a:pt x="65" y="619"/>
                    </a:lnTo>
                    <a:lnTo>
                      <a:pt x="62" y="619"/>
                    </a:lnTo>
                    <a:lnTo>
                      <a:pt x="54" y="604"/>
                    </a:lnTo>
                    <a:lnTo>
                      <a:pt x="50" y="608"/>
                    </a:lnTo>
                    <a:lnTo>
                      <a:pt x="54" y="616"/>
                    </a:lnTo>
                    <a:lnTo>
                      <a:pt x="50" y="626"/>
                    </a:lnTo>
                    <a:lnTo>
                      <a:pt x="74" y="629"/>
                    </a:lnTo>
                    <a:lnTo>
                      <a:pt x="77" y="645"/>
                    </a:lnTo>
                    <a:lnTo>
                      <a:pt x="74" y="645"/>
                    </a:lnTo>
                    <a:lnTo>
                      <a:pt x="74" y="641"/>
                    </a:lnTo>
                    <a:lnTo>
                      <a:pt x="69" y="638"/>
                    </a:lnTo>
                    <a:lnTo>
                      <a:pt x="62" y="629"/>
                    </a:lnTo>
                    <a:lnTo>
                      <a:pt x="35" y="651"/>
                    </a:lnTo>
                    <a:lnTo>
                      <a:pt x="42" y="655"/>
                    </a:lnTo>
                    <a:lnTo>
                      <a:pt x="42" y="658"/>
                    </a:lnTo>
                    <a:lnTo>
                      <a:pt x="47" y="658"/>
                    </a:lnTo>
                    <a:lnTo>
                      <a:pt x="50" y="661"/>
                    </a:lnTo>
                    <a:lnTo>
                      <a:pt x="38" y="661"/>
                    </a:lnTo>
                    <a:lnTo>
                      <a:pt x="30" y="670"/>
                    </a:lnTo>
                    <a:lnTo>
                      <a:pt x="50" y="670"/>
                    </a:lnTo>
                    <a:lnTo>
                      <a:pt x="54" y="673"/>
                    </a:lnTo>
                    <a:lnTo>
                      <a:pt x="50" y="673"/>
                    </a:lnTo>
                    <a:lnTo>
                      <a:pt x="35" y="673"/>
                    </a:lnTo>
                    <a:lnTo>
                      <a:pt x="35" y="680"/>
                    </a:lnTo>
                    <a:lnTo>
                      <a:pt x="35" y="683"/>
                    </a:lnTo>
                    <a:lnTo>
                      <a:pt x="47" y="687"/>
                    </a:lnTo>
                    <a:lnTo>
                      <a:pt x="50" y="687"/>
                    </a:lnTo>
                    <a:lnTo>
                      <a:pt x="74" y="683"/>
                    </a:lnTo>
                    <a:lnTo>
                      <a:pt x="77" y="690"/>
                    </a:lnTo>
                    <a:lnTo>
                      <a:pt x="80" y="690"/>
                    </a:lnTo>
                    <a:lnTo>
                      <a:pt x="89" y="690"/>
                    </a:lnTo>
                    <a:lnTo>
                      <a:pt x="89" y="687"/>
                    </a:lnTo>
                    <a:lnTo>
                      <a:pt x="97" y="680"/>
                    </a:lnTo>
                    <a:lnTo>
                      <a:pt x="92" y="690"/>
                    </a:lnTo>
                    <a:lnTo>
                      <a:pt x="104" y="690"/>
                    </a:lnTo>
                    <a:lnTo>
                      <a:pt x="104" y="698"/>
                    </a:lnTo>
                    <a:lnTo>
                      <a:pt x="116" y="695"/>
                    </a:lnTo>
                    <a:lnTo>
                      <a:pt x="116" y="687"/>
                    </a:lnTo>
                    <a:lnTo>
                      <a:pt x="119" y="683"/>
                    </a:lnTo>
                    <a:lnTo>
                      <a:pt x="124" y="680"/>
                    </a:lnTo>
                    <a:lnTo>
                      <a:pt x="128" y="680"/>
                    </a:lnTo>
                    <a:lnTo>
                      <a:pt x="128" y="695"/>
                    </a:lnTo>
                    <a:lnTo>
                      <a:pt x="139" y="687"/>
                    </a:lnTo>
                    <a:lnTo>
                      <a:pt x="128" y="698"/>
                    </a:lnTo>
                    <a:lnTo>
                      <a:pt x="124" y="698"/>
                    </a:lnTo>
                    <a:lnTo>
                      <a:pt x="119" y="702"/>
                    </a:lnTo>
                    <a:lnTo>
                      <a:pt x="112" y="698"/>
                    </a:lnTo>
                    <a:lnTo>
                      <a:pt x="107" y="702"/>
                    </a:lnTo>
                    <a:lnTo>
                      <a:pt x="104" y="712"/>
                    </a:lnTo>
                    <a:lnTo>
                      <a:pt x="101" y="712"/>
                    </a:lnTo>
                    <a:lnTo>
                      <a:pt x="101" y="702"/>
                    </a:lnTo>
                    <a:lnTo>
                      <a:pt x="97" y="698"/>
                    </a:lnTo>
                    <a:lnTo>
                      <a:pt x="80" y="702"/>
                    </a:lnTo>
                    <a:lnTo>
                      <a:pt x="69" y="695"/>
                    </a:lnTo>
                    <a:lnTo>
                      <a:pt x="69" y="690"/>
                    </a:lnTo>
                    <a:lnTo>
                      <a:pt x="62" y="690"/>
                    </a:lnTo>
                    <a:lnTo>
                      <a:pt x="59" y="687"/>
                    </a:lnTo>
                    <a:lnTo>
                      <a:pt x="54" y="690"/>
                    </a:lnTo>
                    <a:lnTo>
                      <a:pt x="50" y="690"/>
                    </a:lnTo>
                    <a:lnTo>
                      <a:pt x="50" y="695"/>
                    </a:lnTo>
                    <a:lnTo>
                      <a:pt x="47" y="690"/>
                    </a:lnTo>
                    <a:lnTo>
                      <a:pt x="47" y="695"/>
                    </a:lnTo>
                    <a:lnTo>
                      <a:pt x="38" y="695"/>
                    </a:lnTo>
                    <a:lnTo>
                      <a:pt x="38" y="690"/>
                    </a:lnTo>
                    <a:lnTo>
                      <a:pt x="30" y="687"/>
                    </a:lnTo>
                    <a:lnTo>
                      <a:pt x="30" y="698"/>
                    </a:lnTo>
                    <a:lnTo>
                      <a:pt x="27" y="702"/>
                    </a:lnTo>
                    <a:lnTo>
                      <a:pt x="27" y="705"/>
                    </a:lnTo>
                    <a:lnTo>
                      <a:pt x="30" y="705"/>
                    </a:lnTo>
                    <a:lnTo>
                      <a:pt x="47" y="702"/>
                    </a:lnTo>
                    <a:lnTo>
                      <a:pt x="47" y="705"/>
                    </a:lnTo>
                    <a:lnTo>
                      <a:pt x="35" y="709"/>
                    </a:lnTo>
                    <a:lnTo>
                      <a:pt x="35" y="712"/>
                    </a:lnTo>
                    <a:lnTo>
                      <a:pt x="38" y="719"/>
                    </a:lnTo>
                    <a:lnTo>
                      <a:pt x="50" y="715"/>
                    </a:lnTo>
                    <a:lnTo>
                      <a:pt x="50" y="719"/>
                    </a:lnTo>
                    <a:lnTo>
                      <a:pt x="59" y="727"/>
                    </a:lnTo>
                    <a:lnTo>
                      <a:pt x="65" y="730"/>
                    </a:lnTo>
                    <a:lnTo>
                      <a:pt x="50" y="727"/>
                    </a:lnTo>
                    <a:lnTo>
                      <a:pt x="47" y="727"/>
                    </a:lnTo>
                    <a:lnTo>
                      <a:pt x="42" y="737"/>
                    </a:lnTo>
                    <a:lnTo>
                      <a:pt x="23" y="737"/>
                    </a:lnTo>
                    <a:lnTo>
                      <a:pt x="20" y="747"/>
                    </a:lnTo>
                    <a:lnTo>
                      <a:pt x="23" y="762"/>
                    </a:lnTo>
                    <a:lnTo>
                      <a:pt x="30" y="759"/>
                    </a:lnTo>
                    <a:lnTo>
                      <a:pt x="38" y="747"/>
                    </a:lnTo>
                    <a:lnTo>
                      <a:pt x="38" y="752"/>
                    </a:lnTo>
                    <a:lnTo>
                      <a:pt x="35" y="756"/>
                    </a:lnTo>
                    <a:lnTo>
                      <a:pt x="38" y="759"/>
                    </a:lnTo>
                    <a:lnTo>
                      <a:pt x="38" y="766"/>
                    </a:lnTo>
                    <a:lnTo>
                      <a:pt x="38" y="773"/>
                    </a:lnTo>
                    <a:lnTo>
                      <a:pt x="42" y="773"/>
                    </a:lnTo>
                    <a:lnTo>
                      <a:pt x="42" y="766"/>
                    </a:lnTo>
                    <a:lnTo>
                      <a:pt x="47" y="762"/>
                    </a:lnTo>
                    <a:lnTo>
                      <a:pt x="54" y="756"/>
                    </a:lnTo>
                    <a:lnTo>
                      <a:pt x="59" y="756"/>
                    </a:lnTo>
                    <a:lnTo>
                      <a:pt x="54" y="766"/>
                    </a:lnTo>
                    <a:lnTo>
                      <a:pt x="47" y="776"/>
                    </a:lnTo>
                    <a:lnTo>
                      <a:pt x="38" y="776"/>
                    </a:lnTo>
                    <a:lnTo>
                      <a:pt x="38" y="784"/>
                    </a:lnTo>
                    <a:lnTo>
                      <a:pt x="42" y="788"/>
                    </a:lnTo>
                    <a:lnTo>
                      <a:pt x="54" y="788"/>
                    </a:lnTo>
                    <a:lnTo>
                      <a:pt x="47" y="791"/>
                    </a:lnTo>
                    <a:lnTo>
                      <a:pt x="38" y="798"/>
                    </a:lnTo>
                    <a:lnTo>
                      <a:pt x="30" y="794"/>
                    </a:lnTo>
                    <a:lnTo>
                      <a:pt x="23" y="798"/>
                    </a:lnTo>
                    <a:lnTo>
                      <a:pt x="23" y="801"/>
                    </a:lnTo>
                    <a:lnTo>
                      <a:pt x="20" y="801"/>
                    </a:lnTo>
                    <a:lnTo>
                      <a:pt x="23" y="791"/>
                    </a:lnTo>
                    <a:lnTo>
                      <a:pt x="8" y="801"/>
                    </a:lnTo>
                    <a:lnTo>
                      <a:pt x="8" y="810"/>
                    </a:lnTo>
                    <a:lnTo>
                      <a:pt x="8" y="813"/>
                    </a:lnTo>
                    <a:lnTo>
                      <a:pt x="3" y="813"/>
                    </a:lnTo>
                    <a:lnTo>
                      <a:pt x="0" y="830"/>
                    </a:lnTo>
                    <a:lnTo>
                      <a:pt x="3" y="826"/>
                    </a:lnTo>
                    <a:lnTo>
                      <a:pt x="8" y="820"/>
                    </a:lnTo>
                    <a:lnTo>
                      <a:pt x="15" y="816"/>
                    </a:lnTo>
                    <a:lnTo>
                      <a:pt x="20" y="820"/>
                    </a:lnTo>
                    <a:lnTo>
                      <a:pt x="20" y="816"/>
                    </a:lnTo>
                    <a:lnTo>
                      <a:pt x="23" y="810"/>
                    </a:lnTo>
                    <a:lnTo>
                      <a:pt x="23" y="816"/>
                    </a:lnTo>
                    <a:lnTo>
                      <a:pt x="27" y="820"/>
                    </a:lnTo>
                    <a:lnTo>
                      <a:pt x="27" y="816"/>
                    </a:lnTo>
                    <a:lnTo>
                      <a:pt x="30" y="805"/>
                    </a:lnTo>
                    <a:lnTo>
                      <a:pt x="35" y="810"/>
                    </a:lnTo>
                    <a:lnTo>
                      <a:pt x="35" y="813"/>
                    </a:lnTo>
                    <a:lnTo>
                      <a:pt x="35" y="816"/>
                    </a:lnTo>
                    <a:lnTo>
                      <a:pt x="42" y="816"/>
                    </a:lnTo>
                    <a:lnTo>
                      <a:pt x="47" y="805"/>
                    </a:lnTo>
                    <a:lnTo>
                      <a:pt x="50" y="805"/>
                    </a:lnTo>
                    <a:lnTo>
                      <a:pt x="50" y="810"/>
                    </a:lnTo>
                    <a:lnTo>
                      <a:pt x="50" y="816"/>
                    </a:lnTo>
                    <a:lnTo>
                      <a:pt x="42" y="820"/>
                    </a:lnTo>
                    <a:lnTo>
                      <a:pt x="47" y="823"/>
                    </a:lnTo>
                    <a:lnTo>
                      <a:pt x="50" y="823"/>
                    </a:lnTo>
                    <a:lnTo>
                      <a:pt x="54" y="823"/>
                    </a:lnTo>
                    <a:lnTo>
                      <a:pt x="54" y="826"/>
                    </a:lnTo>
                    <a:lnTo>
                      <a:pt x="42" y="830"/>
                    </a:lnTo>
                    <a:lnTo>
                      <a:pt x="47" y="838"/>
                    </a:lnTo>
                    <a:lnTo>
                      <a:pt x="35" y="838"/>
                    </a:lnTo>
                    <a:lnTo>
                      <a:pt x="30" y="845"/>
                    </a:lnTo>
                    <a:lnTo>
                      <a:pt x="38" y="848"/>
                    </a:lnTo>
                    <a:lnTo>
                      <a:pt x="42" y="842"/>
                    </a:lnTo>
                    <a:lnTo>
                      <a:pt x="54" y="845"/>
                    </a:lnTo>
                    <a:lnTo>
                      <a:pt x="54" y="848"/>
                    </a:lnTo>
                    <a:lnTo>
                      <a:pt x="42" y="848"/>
                    </a:lnTo>
                    <a:lnTo>
                      <a:pt x="35" y="858"/>
                    </a:lnTo>
                    <a:lnTo>
                      <a:pt x="30" y="858"/>
                    </a:lnTo>
                    <a:lnTo>
                      <a:pt x="27" y="848"/>
                    </a:lnTo>
                    <a:lnTo>
                      <a:pt x="23" y="855"/>
                    </a:lnTo>
                    <a:lnTo>
                      <a:pt x="20" y="855"/>
                    </a:lnTo>
                    <a:lnTo>
                      <a:pt x="20" y="842"/>
                    </a:lnTo>
                    <a:lnTo>
                      <a:pt x="15" y="838"/>
                    </a:lnTo>
                    <a:lnTo>
                      <a:pt x="11" y="842"/>
                    </a:lnTo>
                    <a:lnTo>
                      <a:pt x="11" y="852"/>
                    </a:lnTo>
                    <a:lnTo>
                      <a:pt x="11" y="855"/>
                    </a:lnTo>
                    <a:lnTo>
                      <a:pt x="3" y="858"/>
                    </a:lnTo>
                    <a:lnTo>
                      <a:pt x="11" y="867"/>
                    </a:lnTo>
                    <a:lnTo>
                      <a:pt x="11" y="877"/>
                    </a:lnTo>
                    <a:lnTo>
                      <a:pt x="11" y="880"/>
                    </a:lnTo>
                    <a:lnTo>
                      <a:pt x="11" y="884"/>
                    </a:lnTo>
                    <a:lnTo>
                      <a:pt x="20" y="887"/>
                    </a:lnTo>
                    <a:lnTo>
                      <a:pt x="23" y="895"/>
                    </a:lnTo>
                    <a:lnTo>
                      <a:pt x="30" y="895"/>
                    </a:lnTo>
                    <a:lnTo>
                      <a:pt x="35" y="902"/>
                    </a:lnTo>
                    <a:lnTo>
                      <a:pt x="42" y="902"/>
                    </a:lnTo>
                    <a:lnTo>
                      <a:pt x="50" y="906"/>
                    </a:lnTo>
                    <a:lnTo>
                      <a:pt x="42" y="912"/>
                    </a:lnTo>
                    <a:lnTo>
                      <a:pt x="38" y="919"/>
                    </a:lnTo>
                    <a:lnTo>
                      <a:pt x="47" y="919"/>
                    </a:lnTo>
                    <a:lnTo>
                      <a:pt x="47" y="916"/>
                    </a:lnTo>
                    <a:lnTo>
                      <a:pt x="54" y="912"/>
                    </a:lnTo>
                    <a:lnTo>
                      <a:pt x="54" y="919"/>
                    </a:lnTo>
                    <a:lnTo>
                      <a:pt x="54" y="924"/>
                    </a:lnTo>
                    <a:lnTo>
                      <a:pt x="59" y="924"/>
                    </a:lnTo>
                    <a:lnTo>
                      <a:pt x="62" y="924"/>
                    </a:lnTo>
                    <a:lnTo>
                      <a:pt x="62" y="934"/>
                    </a:lnTo>
                    <a:lnTo>
                      <a:pt x="69" y="931"/>
                    </a:lnTo>
                    <a:lnTo>
                      <a:pt x="77" y="934"/>
                    </a:lnTo>
                    <a:lnTo>
                      <a:pt x="101" y="931"/>
                    </a:lnTo>
                    <a:lnTo>
                      <a:pt x="104" y="919"/>
                    </a:lnTo>
                    <a:lnTo>
                      <a:pt x="107" y="916"/>
                    </a:lnTo>
                    <a:lnTo>
                      <a:pt x="104" y="927"/>
                    </a:lnTo>
                    <a:lnTo>
                      <a:pt x="112" y="927"/>
                    </a:lnTo>
                    <a:lnTo>
                      <a:pt x="119" y="919"/>
                    </a:lnTo>
                    <a:lnTo>
                      <a:pt x="128" y="916"/>
                    </a:lnTo>
                    <a:lnTo>
                      <a:pt x="131" y="912"/>
                    </a:lnTo>
                    <a:lnTo>
                      <a:pt x="139" y="912"/>
                    </a:lnTo>
                    <a:lnTo>
                      <a:pt x="146" y="895"/>
                    </a:lnTo>
                    <a:lnTo>
                      <a:pt x="166" y="887"/>
                    </a:lnTo>
                    <a:lnTo>
                      <a:pt x="166" y="880"/>
                    </a:lnTo>
                    <a:lnTo>
                      <a:pt x="170" y="877"/>
                    </a:lnTo>
                    <a:lnTo>
                      <a:pt x="181" y="874"/>
                    </a:lnTo>
                    <a:lnTo>
                      <a:pt x="181" y="867"/>
                    </a:lnTo>
                    <a:lnTo>
                      <a:pt x="185" y="867"/>
                    </a:lnTo>
                    <a:lnTo>
                      <a:pt x="190" y="867"/>
                    </a:lnTo>
                    <a:lnTo>
                      <a:pt x="193" y="874"/>
                    </a:lnTo>
                    <a:lnTo>
                      <a:pt x="197" y="877"/>
                    </a:lnTo>
                    <a:lnTo>
                      <a:pt x="197" y="867"/>
                    </a:lnTo>
                    <a:lnTo>
                      <a:pt x="193" y="862"/>
                    </a:lnTo>
                    <a:lnTo>
                      <a:pt x="193" y="855"/>
                    </a:lnTo>
                    <a:lnTo>
                      <a:pt x="193" y="852"/>
                    </a:lnTo>
                    <a:lnTo>
                      <a:pt x="202" y="858"/>
                    </a:lnTo>
                    <a:lnTo>
                      <a:pt x="202" y="867"/>
                    </a:lnTo>
                    <a:lnTo>
                      <a:pt x="208" y="870"/>
                    </a:lnTo>
                    <a:lnTo>
                      <a:pt x="217" y="862"/>
                    </a:lnTo>
                    <a:lnTo>
                      <a:pt x="217" y="855"/>
                    </a:lnTo>
                    <a:lnTo>
                      <a:pt x="220" y="855"/>
                    </a:lnTo>
                    <a:lnTo>
                      <a:pt x="224" y="845"/>
                    </a:lnTo>
                    <a:lnTo>
                      <a:pt x="217" y="838"/>
                    </a:lnTo>
                    <a:lnTo>
                      <a:pt x="220" y="820"/>
                    </a:lnTo>
                    <a:lnTo>
                      <a:pt x="229" y="833"/>
                    </a:lnTo>
                    <a:lnTo>
                      <a:pt x="232" y="830"/>
                    </a:lnTo>
                    <a:lnTo>
                      <a:pt x="235" y="826"/>
                    </a:lnTo>
                    <a:lnTo>
                      <a:pt x="232" y="820"/>
                    </a:lnTo>
                    <a:lnTo>
                      <a:pt x="235" y="813"/>
                    </a:lnTo>
                    <a:lnTo>
                      <a:pt x="240" y="833"/>
                    </a:lnTo>
                    <a:lnTo>
                      <a:pt x="235" y="838"/>
                    </a:lnTo>
                    <a:lnTo>
                      <a:pt x="232" y="845"/>
                    </a:lnTo>
                    <a:lnTo>
                      <a:pt x="232" y="852"/>
                    </a:lnTo>
                    <a:lnTo>
                      <a:pt x="235" y="852"/>
                    </a:lnTo>
                    <a:lnTo>
                      <a:pt x="235" y="855"/>
                    </a:lnTo>
                    <a:lnTo>
                      <a:pt x="240" y="858"/>
                    </a:lnTo>
                    <a:lnTo>
                      <a:pt x="247" y="858"/>
                    </a:lnTo>
                    <a:lnTo>
                      <a:pt x="252" y="867"/>
                    </a:lnTo>
                    <a:lnTo>
                      <a:pt x="252" y="870"/>
                    </a:lnTo>
                    <a:lnTo>
                      <a:pt x="247" y="874"/>
                    </a:lnTo>
                    <a:lnTo>
                      <a:pt x="247" y="877"/>
                    </a:lnTo>
                    <a:lnTo>
                      <a:pt x="247" y="880"/>
                    </a:lnTo>
                    <a:lnTo>
                      <a:pt x="252" y="89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08" name="Group 282"/>
              <p:cNvGrpSpPr>
                <a:grpSpLocks/>
              </p:cNvGrpSpPr>
              <p:nvPr/>
            </p:nvGrpSpPr>
            <p:grpSpPr bwMode="auto">
              <a:xfrm>
                <a:off x="4153" y="5119"/>
                <a:ext cx="2" cy="4"/>
                <a:chOff x="2253" y="1887"/>
                <a:chExt cx="1" cy="4"/>
              </a:xfrm>
            </p:grpSpPr>
            <p:sp>
              <p:nvSpPr>
                <p:cNvPr id="23986" name="Freeform 284"/>
                <p:cNvSpPr>
                  <a:spLocks/>
                </p:cNvSpPr>
                <p:nvPr/>
              </p:nvSpPr>
              <p:spPr bwMode="auto">
                <a:xfrm>
                  <a:off x="2253" y="1887"/>
                  <a:ext cx="1" cy="4"/>
                </a:xfrm>
                <a:custGeom>
                  <a:avLst/>
                  <a:gdLst>
                    <a:gd name="T0" fmla="*/ 0 w 1"/>
                    <a:gd name="T1" fmla="*/ 0 h 4"/>
                    <a:gd name="T2" fmla="*/ 0 w 1"/>
                    <a:gd name="T3" fmla="*/ 4 h 4"/>
                    <a:gd name="T4" fmla="*/ 0 w 1"/>
                    <a:gd name="T5" fmla="*/ 0 h 4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4"/>
                    <a:gd name="T11" fmla="*/ 1 w 1"/>
                    <a:gd name="T12" fmla="*/ 4 h 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4">
                      <a:moveTo>
                        <a:pt x="0" y="0"/>
                      </a:move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87" name="Freeform 283"/>
                <p:cNvSpPr>
                  <a:spLocks/>
                </p:cNvSpPr>
                <p:nvPr/>
              </p:nvSpPr>
              <p:spPr bwMode="auto">
                <a:xfrm>
                  <a:off x="2253" y="1887"/>
                  <a:ext cx="1" cy="4"/>
                </a:xfrm>
                <a:custGeom>
                  <a:avLst/>
                  <a:gdLst>
                    <a:gd name="T0" fmla="*/ 0 w 1"/>
                    <a:gd name="T1" fmla="*/ 0 h 4"/>
                    <a:gd name="T2" fmla="*/ 0 w 1"/>
                    <a:gd name="T3" fmla="*/ 4 h 4"/>
                    <a:gd name="T4" fmla="*/ 0 w 1"/>
                    <a:gd name="T5" fmla="*/ 0 h 4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4"/>
                    <a:gd name="T11" fmla="*/ 1 w 1"/>
                    <a:gd name="T12" fmla="*/ 4 h 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4">
                      <a:moveTo>
                        <a:pt x="0" y="0"/>
                      </a:move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09" name="Group 279"/>
              <p:cNvGrpSpPr>
                <a:grpSpLocks/>
              </p:cNvGrpSpPr>
              <p:nvPr/>
            </p:nvGrpSpPr>
            <p:grpSpPr bwMode="auto">
              <a:xfrm>
                <a:off x="4180" y="4962"/>
                <a:ext cx="5" cy="2"/>
                <a:chOff x="2271" y="1780"/>
                <a:chExt cx="2" cy="1"/>
              </a:xfrm>
            </p:grpSpPr>
            <p:sp>
              <p:nvSpPr>
                <p:cNvPr id="23984" name="Rectangle 281"/>
                <p:cNvSpPr>
                  <a:spLocks noChangeArrowheads="1"/>
                </p:cNvSpPr>
                <p:nvPr/>
              </p:nvSpPr>
              <p:spPr bwMode="auto">
                <a:xfrm>
                  <a:off x="2271" y="1780"/>
                  <a:ext cx="1" cy="1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985" name="Rectangle 280"/>
                <p:cNvSpPr>
                  <a:spLocks noChangeArrowheads="1"/>
                </p:cNvSpPr>
                <p:nvPr/>
              </p:nvSpPr>
              <p:spPr bwMode="auto">
                <a:xfrm>
                  <a:off x="2271" y="1780"/>
                  <a:ext cx="2" cy="1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710" name="Group 276"/>
              <p:cNvGrpSpPr>
                <a:grpSpLocks/>
              </p:cNvGrpSpPr>
              <p:nvPr/>
            </p:nvGrpSpPr>
            <p:grpSpPr bwMode="auto">
              <a:xfrm>
                <a:off x="4190" y="4929"/>
                <a:ext cx="0" cy="5"/>
                <a:chOff x="2276" y="1758"/>
                <a:chExt cx="1" cy="3"/>
              </a:xfrm>
            </p:grpSpPr>
            <p:sp>
              <p:nvSpPr>
                <p:cNvPr id="23982" name="Freeform 278"/>
                <p:cNvSpPr>
                  <a:spLocks/>
                </p:cNvSpPr>
                <p:nvPr/>
              </p:nvSpPr>
              <p:spPr bwMode="auto">
                <a:xfrm>
                  <a:off x="2276" y="1758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83" name="Freeform 277"/>
                <p:cNvSpPr>
                  <a:spLocks/>
                </p:cNvSpPr>
                <p:nvPr/>
              </p:nvSpPr>
              <p:spPr bwMode="auto">
                <a:xfrm>
                  <a:off x="2276" y="1758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711" name="Freeform 275"/>
              <p:cNvSpPr>
                <a:spLocks/>
              </p:cNvSpPr>
              <p:nvPr/>
            </p:nvSpPr>
            <p:spPr bwMode="auto">
              <a:xfrm>
                <a:off x="4380" y="4823"/>
                <a:ext cx="5" cy="2"/>
              </a:xfrm>
              <a:custGeom>
                <a:avLst/>
                <a:gdLst>
                  <a:gd name="T0" fmla="*/ 22 w 3"/>
                  <a:gd name="T1" fmla="*/ 0 h 1"/>
                  <a:gd name="T2" fmla="*/ 22 w 3"/>
                  <a:gd name="T3" fmla="*/ 16 h 1"/>
                  <a:gd name="T4" fmla="*/ 0 w 3"/>
                  <a:gd name="T5" fmla="*/ 0 h 1"/>
                  <a:gd name="T6" fmla="*/ 22 w 3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1"/>
                  <a:gd name="T14" fmla="*/ 3 w 3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1">
                    <a:moveTo>
                      <a:pt x="3" y="0"/>
                    </a:moveTo>
                    <a:lnTo>
                      <a:pt x="3" y="1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12" name="Freeform 274"/>
              <p:cNvSpPr>
                <a:spLocks/>
              </p:cNvSpPr>
              <p:nvPr/>
            </p:nvSpPr>
            <p:spPr bwMode="auto">
              <a:xfrm>
                <a:off x="4453" y="4758"/>
                <a:ext cx="0" cy="5"/>
              </a:xfrm>
              <a:custGeom>
                <a:avLst/>
                <a:gdLst>
                  <a:gd name="T0" fmla="*/ 0 h 3"/>
                  <a:gd name="T1" fmla="*/ 22 h 3"/>
                  <a:gd name="T2" fmla="*/ 0 h 3"/>
                  <a:gd name="T3" fmla="*/ 0 60000 65536"/>
                  <a:gd name="T4" fmla="*/ 0 60000 65536"/>
                  <a:gd name="T5" fmla="*/ 0 60000 65536"/>
                  <a:gd name="T6" fmla="*/ 0 h 3"/>
                  <a:gd name="T7" fmla="*/ 3 h 3"/>
                </a:gdLst>
                <a:ahLst/>
                <a:cxnLst>
                  <a:cxn ang="T3">
                    <a:pos x="0" y="T0"/>
                  </a:cxn>
                  <a:cxn ang="T4">
                    <a:pos x="0" y="T1"/>
                  </a:cxn>
                  <a:cxn ang="T5">
                    <a:pos x="0" y="T2"/>
                  </a:cxn>
                </a:cxnLst>
                <a:rect l="0" t="T6" r="0" b="T7"/>
                <a:pathLst>
                  <a:path h="3">
                    <a:moveTo>
                      <a:pt x="0" y="0"/>
                    </a:move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13" name="Group 271"/>
              <p:cNvGrpSpPr>
                <a:grpSpLocks/>
              </p:cNvGrpSpPr>
              <p:nvPr/>
            </p:nvGrpSpPr>
            <p:grpSpPr bwMode="auto">
              <a:xfrm>
                <a:off x="5333" y="4019"/>
                <a:ext cx="2" cy="4"/>
                <a:chOff x="3015" y="1132"/>
                <a:chExt cx="1" cy="3"/>
              </a:xfrm>
            </p:grpSpPr>
            <p:sp>
              <p:nvSpPr>
                <p:cNvPr id="23980" name="Freeform 273"/>
                <p:cNvSpPr>
                  <a:spLocks/>
                </p:cNvSpPr>
                <p:nvPr/>
              </p:nvSpPr>
              <p:spPr bwMode="auto">
                <a:xfrm>
                  <a:off x="3015" y="1132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81" name="Freeform 272"/>
                <p:cNvSpPr>
                  <a:spLocks/>
                </p:cNvSpPr>
                <p:nvPr/>
              </p:nvSpPr>
              <p:spPr bwMode="auto">
                <a:xfrm>
                  <a:off x="3015" y="1132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14" name="Group 268"/>
              <p:cNvGrpSpPr>
                <a:grpSpLocks/>
              </p:cNvGrpSpPr>
              <p:nvPr/>
            </p:nvGrpSpPr>
            <p:grpSpPr bwMode="auto">
              <a:xfrm>
                <a:off x="4153" y="5133"/>
                <a:ext cx="9" cy="16"/>
                <a:chOff x="2253" y="1898"/>
                <a:chExt cx="6" cy="10"/>
              </a:xfrm>
            </p:grpSpPr>
            <p:sp>
              <p:nvSpPr>
                <p:cNvPr id="23978" name="Freeform 270"/>
                <p:cNvSpPr>
                  <a:spLocks/>
                </p:cNvSpPr>
                <p:nvPr/>
              </p:nvSpPr>
              <p:spPr bwMode="auto">
                <a:xfrm>
                  <a:off x="2253" y="1898"/>
                  <a:ext cx="6" cy="10"/>
                </a:xfrm>
                <a:custGeom>
                  <a:avLst/>
                  <a:gdLst>
                    <a:gd name="T0" fmla="*/ 3 w 6"/>
                    <a:gd name="T1" fmla="*/ 0 h 10"/>
                    <a:gd name="T2" fmla="*/ 6 w 6"/>
                    <a:gd name="T3" fmla="*/ 6 h 10"/>
                    <a:gd name="T4" fmla="*/ 6 w 6"/>
                    <a:gd name="T5" fmla="*/ 10 h 10"/>
                    <a:gd name="T6" fmla="*/ 0 w 6"/>
                    <a:gd name="T7" fmla="*/ 6 h 10"/>
                    <a:gd name="T8" fmla="*/ 3 w 6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"/>
                    <a:gd name="T17" fmla="*/ 6 w 6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">
                      <a:moveTo>
                        <a:pt x="3" y="0"/>
                      </a:moveTo>
                      <a:lnTo>
                        <a:pt x="6" y="6"/>
                      </a:lnTo>
                      <a:lnTo>
                        <a:pt x="6" y="10"/>
                      </a:lnTo>
                      <a:lnTo>
                        <a:pt x="0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79" name="Freeform 269"/>
                <p:cNvSpPr>
                  <a:spLocks/>
                </p:cNvSpPr>
                <p:nvPr/>
              </p:nvSpPr>
              <p:spPr bwMode="auto">
                <a:xfrm>
                  <a:off x="2253" y="1898"/>
                  <a:ext cx="6" cy="10"/>
                </a:xfrm>
                <a:custGeom>
                  <a:avLst/>
                  <a:gdLst>
                    <a:gd name="T0" fmla="*/ 3 w 6"/>
                    <a:gd name="T1" fmla="*/ 0 h 10"/>
                    <a:gd name="T2" fmla="*/ 6 w 6"/>
                    <a:gd name="T3" fmla="*/ 6 h 10"/>
                    <a:gd name="T4" fmla="*/ 6 w 6"/>
                    <a:gd name="T5" fmla="*/ 10 h 10"/>
                    <a:gd name="T6" fmla="*/ 0 w 6"/>
                    <a:gd name="T7" fmla="*/ 6 h 10"/>
                    <a:gd name="T8" fmla="*/ 3 w 6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"/>
                    <a:gd name="T17" fmla="*/ 6 w 6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">
                      <a:moveTo>
                        <a:pt x="3" y="0"/>
                      </a:moveTo>
                      <a:lnTo>
                        <a:pt x="6" y="6"/>
                      </a:lnTo>
                      <a:lnTo>
                        <a:pt x="6" y="10"/>
                      </a:lnTo>
                      <a:lnTo>
                        <a:pt x="0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15" name="Group 265"/>
              <p:cNvGrpSpPr>
                <a:grpSpLocks/>
              </p:cNvGrpSpPr>
              <p:nvPr/>
            </p:nvGrpSpPr>
            <p:grpSpPr bwMode="auto">
              <a:xfrm>
                <a:off x="4146" y="5138"/>
                <a:ext cx="4" cy="16"/>
                <a:chOff x="2249" y="1901"/>
                <a:chExt cx="2" cy="10"/>
              </a:xfrm>
            </p:grpSpPr>
            <p:sp>
              <p:nvSpPr>
                <p:cNvPr id="23976" name="Freeform 267"/>
                <p:cNvSpPr>
                  <a:spLocks/>
                </p:cNvSpPr>
                <p:nvPr/>
              </p:nvSpPr>
              <p:spPr bwMode="auto">
                <a:xfrm>
                  <a:off x="2249" y="1901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10 h 10"/>
                    <a:gd name="T4" fmla="*/ 0 w 2"/>
                    <a:gd name="T5" fmla="*/ 10 h 10"/>
                    <a:gd name="T6" fmla="*/ 0 w 2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10"/>
                    <a:gd name="T14" fmla="*/ 2 w 2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10">
                      <a:moveTo>
                        <a:pt x="0" y="0"/>
                      </a:move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77" name="Freeform 266"/>
                <p:cNvSpPr>
                  <a:spLocks/>
                </p:cNvSpPr>
                <p:nvPr/>
              </p:nvSpPr>
              <p:spPr bwMode="auto">
                <a:xfrm>
                  <a:off x="2249" y="1901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10 h 10"/>
                    <a:gd name="T4" fmla="*/ 0 w 2"/>
                    <a:gd name="T5" fmla="*/ 10 h 10"/>
                    <a:gd name="T6" fmla="*/ 0 w 2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10"/>
                    <a:gd name="T14" fmla="*/ 2 w 2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10">
                      <a:moveTo>
                        <a:pt x="0" y="0"/>
                      </a:move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716" name="Freeform 264"/>
              <p:cNvSpPr>
                <a:spLocks/>
              </p:cNvSpPr>
              <p:nvPr/>
            </p:nvSpPr>
            <p:spPr bwMode="auto">
              <a:xfrm>
                <a:off x="4612" y="4660"/>
                <a:ext cx="11" cy="7"/>
              </a:xfrm>
              <a:custGeom>
                <a:avLst/>
                <a:gdLst>
                  <a:gd name="T0" fmla="*/ 22 w 7"/>
                  <a:gd name="T1" fmla="*/ 0 h 5"/>
                  <a:gd name="T2" fmla="*/ 42 w 7"/>
                  <a:gd name="T3" fmla="*/ 0 h 5"/>
                  <a:gd name="T4" fmla="*/ 0 w 7"/>
                  <a:gd name="T5" fmla="*/ 20 h 5"/>
                  <a:gd name="T6" fmla="*/ 22 w 7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"/>
                  <a:gd name="T13" fmla="*/ 0 h 5"/>
                  <a:gd name="T14" fmla="*/ 7 w 7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" h="5">
                    <a:moveTo>
                      <a:pt x="4" y="0"/>
                    </a:moveTo>
                    <a:lnTo>
                      <a:pt x="7" y="0"/>
                    </a:lnTo>
                    <a:lnTo>
                      <a:pt x="0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17" name="Freeform 263"/>
              <p:cNvSpPr>
                <a:spLocks/>
              </p:cNvSpPr>
              <p:nvPr/>
            </p:nvSpPr>
            <p:spPr bwMode="auto">
              <a:xfrm>
                <a:off x="4633" y="4633"/>
                <a:ext cx="33" cy="27"/>
              </a:xfrm>
              <a:custGeom>
                <a:avLst/>
                <a:gdLst>
                  <a:gd name="T0" fmla="*/ 113 w 22"/>
                  <a:gd name="T1" fmla="*/ 0 h 19"/>
                  <a:gd name="T2" fmla="*/ 113 w 22"/>
                  <a:gd name="T3" fmla="*/ 18 h 19"/>
                  <a:gd name="T4" fmla="*/ 99 w 22"/>
                  <a:gd name="T5" fmla="*/ 61 h 19"/>
                  <a:gd name="T6" fmla="*/ 53 w 22"/>
                  <a:gd name="T7" fmla="*/ 48 h 19"/>
                  <a:gd name="T8" fmla="*/ 0 w 22"/>
                  <a:gd name="T9" fmla="*/ 77 h 19"/>
                  <a:gd name="T10" fmla="*/ 0 w 22"/>
                  <a:gd name="T11" fmla="*/ 48 h 19"/>
                  <a:gd name="T12" fmla="*/ 35 w 22"/>
                  <a:gd name="T13" fmla="*/ 48 h 19"/>
                  <a:gd name="T14" fmla="*/ 21 w 22"/>
                  <a:gd name="T15" fmla="*/ 28 h 19"/>
                  <a:gd name="T16" fmla="*/ 35 w 22"/>
                  <a:gd name="T17" fmla="*/ 28 h 19"/>
                  <a:gd name="T18" fmla="*/ 113 w 22"/>
                  <a:gd name="T19" fmla="*/ 0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19"/>
                  <a:gd name="T32" fmla="*/ 22 w 22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19">
                    <a:moveTo>
                      <a:pt x="22" y="0"/>
                    </a:moveTo>
                    <a:lnTo>
                      <a:pt x="22" y="4"/>
                    </a:lnTo>
                    <a:lnTo>
                      <a:pt x="19" y="15"/>
                    </a:lnTo>
                    <a:lnTo>
                      <a:pt x="10" y="12"/>
                    </a:lnTo>
                    <a:lnTo>
                      <a:pt x="0" y="19"/>
                    </a:lnTo>
                    <a:lnTo>
                      <a:pt x="0" y="12"/>
                    </a:lnTo>
                    <a:lnTo>
                      <a:pt x="7" y="12"/>
                    </a:lnTo>
                    <a:lnTo>
                      <a:pt x="4" y="7"/>
                    </a:lnTo>
                    <a:lnTo>
                      <a:pt x="7" y="7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18" name="Group 260"/>
              <p:cNvGrpSpPr>
                <a:grpSpLocks/>
              </p:cNvGrpSpPr>
              <p:nvPr/>
            </p:nvGrpSpPr>
            <p:grpSpPr bwMode="auto">
              <a:xfrm>
                <a:off x="4153" y="5133"/>
                <a:ext cx="9" cy="16"/>
                <a:chOff x="2253" y="1898"/>
                <a:chExt cx="6" cy="10"/>
              </a:xfrm>
            </p:grpSpPr>
            <p:sp>
              <p:nvSpPr>
                <p:cNvPr id="23974" name="Freeform 262"/>
                <p:cNvSpPr>
                  <a:spLocks/>
                </p:cNvSpPr>
                <p:nvPr/>
              </p:nvSpPr>
              <p:spPr bwMode="auto">
                <a:xfrm>
                  <a:off x="2253" y="1898"/>
                  <a:ext cx="6" cy="10"/>
                </a:xfrm>
                <a:custGeom>
                  <a:avLst/>
                  <a:gdLst>
                    <a:gd name="T0" fmla="*/ 3 w 6"/>
                    <a:gd name="T1" fmla="*/ 0 h 10"/>
                    <a:gd name="T2" fmla="*/ 6 w 6"/>
                    <a:gd name="T3" fmla="*/ 6 h 10"/>
                    <a:gd name="T4" fmla="*/ 6 w 6"/>
                    <a:gd name="T5" fmla="*/ 10 h 10"/>
                    <a:gd name="T6" fmla="*/ 0 w 6"/>
                    <a:gd name="T7" fmla="*/ 6 h 10"/>
                    <a:gd name="T8" fmla="*/ 3 w 6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"/>
                    <a:gd name="T17" fmla="*/ 6 w 6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">
                      <a:moveTo>
                        <a:pt x="3" y="0"/>
                      </a:moveTo>
                      <a:lnTo>
                        <a:pt x="6" y="6"/>
                      </a:lnTo>
                      <a:lnTo>
                        <a:pt x="6" y="10"/>
                      </a:lnTo>
                      <a:lnTo>
                        <a:pt x="0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75" name="Freeform 261"/>
                <p:cNvSpPr>
                  <a:spLocks/>
                </p:cNvSpPr>
                <p:nvPr/>
              </p:nvSpPr>
              <p:spPr bwMode="auto">
                <a:xfrm>
                  <a:off x="2253" y="1898"/>
                  <a:ext cx="6" cy="10"/>
                </a:xfrm>
                <a:custGeom>
                  <a:avLst/>
                  <a:gdLst>
                    <a:gd name="T0" fmla="*/ 3 w 6"/>
                    <a:gd name="T1" fmla="*/ 0 h 10"/>
                    <a:gd name="T2" fmla="*/ 6 w 6"/>
                    <a:gd name="T3" fmla="*/ 6 h 10"/>
                    <a:gd name="T4" fmla="*/ 6 w 6"/>
                    <a:gd name="T5" fmla="*/ 10 h 10"/>
                    <a:gd name="T6" fmla="*/ 0 w 6"/>
                    <a:gd name="T7" fmla="*/ 6 h 10"/>
                    <a:gd name="T8" fmla="*/ 3 w 6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"/>
                    <a:gd name="T17" fmla="*/ 6 w 6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">
                      <a:moveTo>
                        <a:pt x="3" y="0"/>
                      </a:moveTo>
                      <a:lnTo>
                        <a:pt x="6" y="6"/>
                      </a:lnTo>
                      <a:lnTo>
                        <a:pt x="6" y="10"/>
                      </a:lnTo>
                      <a:lnTo>
                        <a:pt x="0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19" name="Group 257"/>
              <p:cNvGrpSpPr>
                <a:grpSpLocks/>
              </p:cNvGrpSpPr>
              <p:nvPr/>
            </p:nvGrpSpPr>
            <p:grpSpPr bwMode="auto">
              <a:xfrm>
                <a:off x="4146" y="5138"/>
                <a:ext cx="4" cy="16"/>
                <a:chOff x="2249" y="1901"/>
                <a:chExt cx="2" cy="10"/>
              </a:xfrm>
            </p:grpSpPr>
            <p:sp>
              <p:nvSpPr>
                <p:cNvPr id="23972" name="Freeform 259"/>
                <p:cNvSpPr>
                  <a:spLocks/>
                </p:cNvSpPr>
                <p:nvPr/>
              </p:nvSpPr>
              <p:spPr bwMode="auto">
                <a:xfrm>
                  <a:off x="2249" y="1901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10 h 10"/>
                    <a:gd name="T4" fmla="*/ 0 w 2"/>
                    <a:gd name="T5" fmla="*/ 10 h 10"/>
                    <a:gd name="T6" fmla="*/ 0 w 2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10"/>
                    <a:gd name="T14" fmla="*/ 2 w 2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10">
                      <a:moveTo>
                        <a:pt x="0" y="0"/>
                      </a:move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73" name="Freeform 258"/>
                <p:cNvSpPr>
                  <a:spLocks/>
                </p:cNvSpPr>
                <p:nvPr/>
              </p:nvSpPr>
              <p:spPr bwMode="auto">
                <a:xfrm>
                  <a:off x="2249" y="1901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10 h 10"/>
                    <a:gd name="T4" fmla="*/ 0 w 2"/>
                    <a:gd name="T5" fmla="*/ 10 h 10"/>
                    <a:gd name="T6" fmla="*/ 0 w 2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"/>
                    <a:gd name="T13" fmla="*/ 0 h 10"/>
                    <a:gd name="T14" fmla="*/ 2 w 2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" h="10">
                      <a:moveTo>
                        <a:pt x="0" y="0"/>
                      </a:moveTo>
                      <a:lnTo>
                        <a:pt x="2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0" name="Group 254"/>
              <p:cNvGrpSpPr>
                <a:grpSpLocks/>
              </p:cNvGrpSpPr>
              <p:nvPr/>
            </p:nvGrpSpPr>
            <p:grpSpPr bwMode="auto">
              <a:xfrm>
                <a:off x="4162" y="5123"/>
                <a:ext cx="12" cy="15"/>
                <a:chOff x="2259" y="1891"/>
                <a:chExt cx="7" cy="10"/>
              </a:xfrm>
            </p:grpSpPr>
            <p:sp>
              <p:nvSpPr>
                <p:cNvPr id="23970" name="Freeform 256"/>
                <p:cNvSpPr>
                  <a:spLocks/>
                </p:cNvSpPr>
                <p:nvPr/>
              </p:nvSpPr>
              <p:spPr bwMode="auto">
                <a:xfrm>
                  <a:off x="2259" y="1891"/>
                  <a:ext cx="7" cy="10"/>
                </a:xfrm>
                <a:custGeom>
                  <a:avLst/>
                  <a:gdLst>
                    <a:gd name="T0" fmla="*/ 4 w 7"/>
                    <a:gd name="T1" fmla="*/ 0 h 10"/>
                    <a:gd name="T2" fmla="*/ 4 w 7"/>
                    <a:gd name="T3" fmla="*/ 3 h 10"/>
                    <a:gd name="T4" fmla="*/ 7 w 7"/>
                    <a:gd name="T5" fmla="*/ 3 h 10"/>
                    <a:gd name="T6" fmla="*/ 7 w 7"/>
                    <a:gd name="T7" fmla="*/ 10 h 10"/>
                    <a:gd name="T8" fmla="*/ 0 w 7"/>
                    <a:gd name="T9" fmla="*/ 3 h 10"/>
                    <a:gd name="T10" fmla="*/ 4 w 7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"/>
                    <a:gd name="T19" fmla="*/ 0 h 10"/>
                    <a:gd name="T20" fmla="*/ 7 w 7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" h="10">
                      <a:moveTo>
                        <a:pt x="4" y="0"/>
                      </a:moveTo>
                      <a:lnTo>
                        <a:pt x="4" y="3"/>
                      </a:lnTo>
                      <a:lnTo>
                        <a:pt x="7" y="3"/>
                      </a:lnTo>
                      <a:lnTo>
                        <a:pt x="7" y="10"/>
                      </a:lnTo>
                      <a:lnTo>
                        <a:pt x="0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71" name="Freeform 255"/>
                <p:cNvSpPr>
                  <a:spLocks/>
                </p:cNvSpPr>
                <p:nvPr/>
              </p:nvSpPr>
              <p:spPr bwMode="auto">
                <a:xfrm>
                  <a:off x="2259" y="1891"/>
                  <a:ext cx="7" cy="10"/>
                </a:xfrm>
                <a:custGeom>
                  <a:avLst/>
                  <a:gdLst>
                    <a:gd name="T0" fmla="*/ 4 w 7"/>
                    <a:gd name="T1" fmla="*/ 0 h 10"/>
                    <a:gd name="T2" fmla="*/ 4 w 7"/>
                    <a:gd name="T3" fmla="*/ 3 h 10"/>
                    <a:gd name="T4" fmla="*/ 7 w 7"/>
                    <a:gd name="T5" fmla="*/ 3 h 10"/>
                    <a:gd name="T6" fmla="*/ 7 w 7"/>
                    <a:gd name="T7" fmla="*/ 10 h 10"/>
                    <a:gd name="T8" fmla="*/ 0 w 7"/>
                    <a:gd name="T9" fmla="*/ 3 h 10"/>
                    <a:gd name="T10" fmla="*/ 4 w 7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"/>
                    <a:gd name="T19" fmla="*/ 0 h 10"/>
                    <a:gd name="T20" fmla="*/ 7 w 7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" h="10">
                      <a:moveTo>
                        <a:pt x="4" y="0"/>
                      </a:moveTo>
                      <a:lnTo>
                        <a:pt x="4" y="3"/>
                      </a:lnTo>
                      <a:lnTo>
                        <a:pt x="7" y="3"/>
                      </a:lnTo>
                      <a:lnTo>
                        <a:pt x="7" y="10"/>
                      </a:lnTo>
                      <a:lnTo>
                        <a:pt x="0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1" name="Group 251"/>
              <p:cNvGrpSpPr>
                <a:grpSpLocks/>
              </p:cNvGrpSpPr>
              <p:nvPr/>
            </p:nvGrpSpPr>
            <p:grpSpPr bwMode="auto">
              <a:xfrm>
                <a:off x="4153" y="5119"/>
                <a:ext cx="2" cy="4"/>
                <a:chOff x="2253" y="1887"/>
                <a:chExt cx="1" cy="4"/>
              </a:xfrm>
            </p:grpSpPr>
            <p:sp>
              <p:nvSpPr>
                <p:cNvPr id="23968" name="Freeform 253"/>
                <p:cNvSpPr>
                  <a:spLocks/>
                </p:cNvSpPr>
                <p:nvPr/>
              </p:nvSpPr>
              <p:spPr bwMode="auto">
                <a:xfrm>
                  <a:off x="2253" y="1887"/>
                  <a:ext cx="1" cy="4"/>
                </a:xfrm>
                <a:custGeom>
                  <a:avLst/>
                  <a:gdLst>
                    <a:gd name="T0" fmla="*/ 0 w 1"/>
                    <a:gd name="T1" fmla="*/ 0 h 4"/>
                    <a:gd name="T2" fmla="*/ 0 w 1"/>
                    <a:gd name="T3" fmla="*/ 4 h 4"/>
                    <a:gd name="T4" fmla="*/ 0 w 1"/>
                    <a:gd name="T5" fmla="*/ 0 h 4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4"/>
                    <a:gd name="T11" fmla="*/ 1 w 1"/>
                    <a:gd name="T12" fmla="*/ 4 h 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4">
                      <a:moveTo>
                        <a:pt x="0" y="0"/>
                      </a:move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69" name="Freeform 252"/>
                <p:cNvSpPr>
                  <a:spLocks/>
                </p:cNvSpPr>
                <p:nvPr/>
              </p:nvSpPr>
              <p:spPr bwMode="auto">
                <a:xfrm>
                  <a:off x="2253" y="1887"/>
                  <a:ext cx="1" cy="4"/>
                </a:xfrm>
                <a:custGeom>
                  <a:avLst/>
                  <a:gdLst>
                    <a:gd name="T0" fmla="*/ 0 w 1"/>
                    <a:gd name="T1" fmla="*/ 0 h 4"/>
                    <a:gd name="T2" fmla="*/ 0 w 1"/>
                    <a:gd name="T3" fmla="*/ 4 h 4"/>
                    <a:gd name="T4" fmla="*/ 0 w 1"/>
                    <a:gd name="T5" fmla="*/ 0 h 4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4"/>
                    <a:gd name="T11" fmla="*/ 1 w 1"/>
                    <a:gd name="T12" fmla="*/ 4 h 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4">
                      <a:moveTo>
                        <a:pt x="0" y="0"/>
                      </a:move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2" name="Group 248"/>
              <p:cNvGrpSpPr>
                <a:grpSpLocks/>
              </p:cNvGrpSpPr>
              <p:nvPr/>
            </p:nvGrpSpPr>
            <p:grpSpPr bwMode="auto">
              <a:xfrm>
                <a:off x="4139" y="5082"/>
                <a:ext cx="11" cy="21"/>
                <a:chOff x="2244" y="1862"/>
                <a:chExt cx="7" cy="14"/>
              </a:xfrm>
            </p:grpSpPr>
            <p:sp>
              <p:nvSpPr>
                <p:cNvPr id="23966" name="Freeform 250"/>
                <p:cNvSpPr>
                  <a:spLocks/>
                </p:cNvSpPr>
                <p:nvPr/>
              </p:nvSpPr>
              <p:spPr bwMode="auto">
                <a:xfrm>
                  <a:off x="2244" y="1862"/>
                  <a:ext cx="7" cy="14"/>
                </a:xfrm>
                <a:custGeom>
                  <a:avLst/>
                  <a:gdLst>
                    <a:gd name="T0" fmla="*/ 3 w 7"/>
                    <a:gd name="T1" fmla="*/ 0 h 14"/>
                    <a:gd name="T2" fmla="*/ 3 w 7"/>
                    <a:gd name="T3" fmla="*/ 4 h 14"/>
                    <a:gd name="T4" fmla="*/ 3 w 7"/>
                    <a:gd name="T5" fmla="*/ 10 h 14"/>
                    <a:gd name="T6" fmla="*/ 7 w 7"/>
                    <a:gd name="T7" fmla="*/ 14 h 14"/>
                    <a:gd name="T8" fmla="*/ 3 w 7"/>
                    <a:gd name="T9" fmla="*/ 14 h 14"/>
                    <a:gd name="T10" fmla="*/ 0 w 7"/>
                    <a:gd name="T11" fmla="*/ 7 h 14"/>
                    <a:gd name="T12" fmla="*/ 0 w 7"/>
                    <a:gd name="T13" fmla="*/ 0 h 14"/>
                    <a:gd name="T14" fmla="*/ 3 w 7"/>
                    <a:gd name="T15" fmla="*/ 0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"/>
                    <a:gd name="T25" fmla="*/ 0 h 14"/>
                    <a:gd name="T26" fmla="*/ 7 w 7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" h="14">
                      <a:moveTo>
                        <a:pt x="3" y="0"/>
                      </a:moveTo>
                      <a:lnTo>
                        <a:pt x="3" y="4"/>
                      </a:lnTo>
                      <a:lnTo>
                        <a:pt x="3" y="10"/>
                      </a:lnTo>
                      <a:lnTo>
                        <a:pt x="7" y="14"/>
                      </a:lnTo>
                      <a:lnTo>
                        <a:pt x="3" y="1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67" name="Freeform 249"/>
                <p:cNvSpPr>
                  <a:spLocks/>
                </p:cNvSpPr>
                <p:nvPr/>
              </p:nvSpPr>
              <p:spPr bwMode="auto">
                <a:xfrm>
                  <a:off x="2244" y="1862"/>
                  <a:ext cx="7" cy="14"/>
                </a:xfrm>
                <a:custGeom>
                  <a:avLst/>
                  <a:gdLst>
                    <a:gd name="T0" fmla="*/ 3 w 7"/>
                    <a:gd name="T1" fmla="*/ 0 h 14"/>
                    <a:gd name="T2" fmla="*/ 3 w 7"/>
                    <a:gd name="T3" fmla="*/ 4 h 14"/>
                    <a:gd name="T4" fmla="*/ 3 w 7"/>
                    <a:gd name="T5" fmla="*/ 10 h 14"/>
                    <a:gd name="T6" fmla="*/ 7 w 7"/>
                    <a:gd name="T7" fmla="*/ 14 h 14"/>
                    <a:gd name="T8" fmla="*/ 3 w 7"/>
                    <a:gd name="T9" fmla="*/ 14 h 14"/>
                    <a:gd name="T10" fmla="*/ 0 w 7"/>
                    <a:gd name="T11" fmla="*/ 7 h 14"/>
                    <a:gd name="T12" fmla="*/ 0 w 7"/>
                    <a:gd name="T13" fmla="*/ 0 h 14"/>
                    <a:gd name="T14" fmla="*/ 3 w 7"/>
                    <a:gd name="T15" fmla="*/ 0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"/>
                    <a:gd name="T25" fmla="*/ 0 h 14"/>
                    <a:gd name="T26" fmla="*/ 7 w 7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" h="14">
                      <a:moveTo>
                        <a:pt x="3" y="0"/>
                      </a:moveTo>
                      <a:lnTo>
                        <a:pt x="3" y="4"/>
                      </a:lnTo>
                      <a:lnTo>
                        <a:pt x="3" y="10"/>
                      </a:lnTo>
                      <a:lnTo>
                        <a:pt x="7" y="14"/>
                      </a:lnTo>
                      <a:lnTo>
                        <a:pt x="3" y="1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3" name="Group 245"/>
              <p:cNvGrpSpPr>
                <a:grpSpLocks/>
              </p:cNvGrpSpPr>
              <p:nvPr/>
            </p:nvGrpSpPr>
            <p:grpSpPr bwMode="auto">
              <a:xfrm>
                <a:off x="4180" y="5068"/>
                <a:ext cx="14" cy="11"/>
                <a:chOff x="2271" y="1852"/>
                <a:chExt cx="8" cy="9"/>
              </a:xfrm>
            </p:grpSpPr>
            <p:sp>
              <p:nvSpPr>
                <p:cNvPr id="23964" name="Freeform 247"/>
                <p:cNvSpPr>
                  <a:spLocks/>
                </p:cNvSpPr>
                <p:nvPr/>
              </p:nvSpPr>
              <p:spPr bwMode="auto">
                <a:xfrm>
                  <a:off x="2271" y="1852"/>
                  <a:ext cx="8" cy="9"/>
                </a:xfrm>
                <a:custGeom>
                  <a:avLst/>
                  <a:gdLst>
                    <a:gd name="T0" fmla="*/ 8 w 8"/>
                    <a:gd name="T1" fmla="*/ 0 h 9"/>
                    <a:gd name="T2" fmla="*/ 8 w 8"/>
                    <a:gd name="T3" fmla="*/ 9 h 9"/>
                    <a:gd name="T4" fmla="*/ 0 w 8"/>
                    <a:gd name="T5" fmla="*/ 5 h 9"/>
                    <a:gd name="T6" fmla="*/ 3 w 8"/>
                    <a:gd name="T7" fmla="*/ 0 h 9"/>
                    <a:gd name="T8" fmla="*/ 8 w 8"/>
                    <a:gd name="T9" fmla="*/ 0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9"/>
                    <a:gd name="T17" fmla="*/ 8 w 8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9">
                      <a:moveTo>
                        <a:pt x="8" y="0"/>
                      </a:moveTo>
                      <a:lnTo>
                        <a:pt x="8" y="9"/>
                      </a:lnTo>
                      <a:lnTo>
                        <a:pt x="0" y="5"/>
                      </a:lnTo>
                      <a:lnTo>
                        <a:pt x="3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65" name="Freeform 246"/>
                <p:cNvSpPr>
                  <a:spLocks/>
                </p:cNvSpPr>
                <p:nvPr/>
              </p:nvSpPr>
              <p:spPr bwMode="auto">
                <a:xfrm>
                  <a:off x="2271" y="1852"/>
                  <a:ext cx="8" cy="9"/>
                </a:xfrm>
                <a:custGeom>
                  <a:avLst/>
                  <a:gdLst>
                    <a:gd name="T0" fmla="*/ 8 w 8"/>
                    <a:gd name="T1" fmla="*/ 0 h 9"/>
                    <a:gd name="T2" fmla="*/ 8 w 8"/>
                    <a:gd name="T3" fmla="*/ 9 h 9"/>
                    <a:gd name="T4" fmla="*/ 0 w 8"/>
                    <a:gd name="T5" fmla="*/ 5 h 9"/>
                    <a:gd name="T6" fmla="*/ 3 w 8"/>
                    <a:gd name="T7" fmla="*/ 0 h 9"/>
                    <a:gd name="T8" fmla="*/ 8 w 8"/>
                    <a:gd name="T9" fmla="*/ 0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9"/>
                    <a:gd name="T17" fmla="*/ 8 w 8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9">
                      <a:moveTo>
                        <a:pt x="8" y="0"/>
                      </a:moveTo>
                      <a:lnTo>
                        <a:pt x="8" y="9"/>
                      </a:lnTo>
                      <a:lnTo>
                        <a:pt x="0" y="5"/>
                      </a:lnTo>
                      <a:lnTo>
                        <a:pt x="3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4" name="Group 242"/>
              <p:cNvGrpSpPr>
                <a:grpSpLocks/>
              </p:cNvGrpSpPr>
              <p:nvPr/>
            </p:nvGrpSpPr>
            <p:grpSpPr bwMode="auto">
              <a:xfrm>
                <a:off x="4162" y="5040"/>
                <a:ext cx="32" cy="23"/>
                <a:chOff x="2259" y="1834"/>
                <a:chExt cx="20" cy="16"/>
              </a:xfrm>
            </p:grpSpPr>
            <p:sp>
              <p:nvSpPr>
                <p:cNvPr id="23962" name="Freeform 244"/>
                <p:cNvSpPr>
                  <a:spLocks/>
                </p:cNvSpPr>
                <p:nvPr/>
              </p:nvSpPr>
              <p:spPr bwMode="auto">
                <a:xfrm>
                  <a:off x="2259" y="1834"/>
                  <a:ext cx="20" cy="16"/>
                </a:xfrm>
                <a:custGeom>
                  <a:avLst/>
                  <a:gdLst>
                    <a:gd name="T0" fmla="*/ 0 w 20"/>
                    <a:gd name="T1" fmla="*/ 3 h 16"/>
                    <a:gd name="T2" fmla="*/ 4 w 20"/>
                    <a:gd name="T3" fmla="*/ 0 h 16"/>
                    <a:gd name="T4" fmla="*/ 9 w 20"/>
                    <a:gd name="T5" fmla="*/ 6 h 16"/>
                    <a:gd name="T6" fmla="*/ 20 w 20"/>
                    <a:gd name="T7" fmla="*/ 13 h 16"/>
                    <a:gd name="T8" fmla="*/ 17 w 20"/>
                    <a:gd name="T9" fmla="*/ 16 h 16"/>
                    <a:gd name="T10" fmla="*/ 4 w 20"/>
                    <a:gd name="T11" fmla="*/ 16 h 16"/>
                    <a:gd name="T12" fmla="*/ 0 w 20"/>
                    <a:gd name="T13" fmla="*/ 10 h 16"/>
                    <a:gd name="T14" fmla="*/ 0 w 20"/>
                    <a:gd name="T15" fmla="*/ 3 h 1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0"/>
                    <a:gd name="T25" fmla="*/ 0 h 16"/>
                    <a:gd name="T26" fmla="*/ 20 w 20"/>
                    <a:gd name="T27" fmla="*/ 16 h 1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0" h="16">
                      <a:moveTo>
                        <a:pt x="0" y="3"/>
                      </a:moveTo>
                      <a:lnTo>
                        <a:pt x="4" y="0"/>
                      </a:lnTo>
                      <a:lnTo>
                        <a:pt x="9" y="6"/>
                      </a:lnTo>
                      <a:lnTo>
                        <a:pt x="20" y="13"/>
                      </a:lnTo>
                      <a:lnTo>
                        <a:pt x="17" y="16"/>
                      </a:lnTo>
                      <a:lnTo>
                        <a:pt x="4" y="16"/>
                      </a:lnTo>
                      <a:lnTo>
                        <a:pt x="0" y="1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63" name="Freeform 243"/>
                <p:cNvSpPr>
                  <a:spLocks/>
                </p:cNvSpPr>
                <p:nvPr/>
              </p:nvSpPr>
              <p:spPr bwMode="auto">
                <a:xfrm>
                  <a:off x="2259" y="1834"/>
                  <a:ext cx="20" cy="16"/>
                </a:xfrm>
                <a:custGeom>
                  <a:avLst/>
                  <a:gdLst>
                    <a:gd name="T0" fmla="*/ 0 w 20"/>
                    <a:gd name="T1" fmla="*/ 3 h 16"/>
                    <a:gd name="T2" fmla="*/ 4 w 20"/>
                    <a:gd name="T3" fmla="*/ 0 h 16"/>
                    <a:gd name="T4" fmla="*/ 9 w 20"/>
                    <a:gd name="T5" fmla="*/ 6 h 16"/>
                    <a:gd name="T6" fmla="*/ 20 w 20"/>
                    <a:gd name="T7" fmla="*/ 13 h 16"/>
                    <a:gd name="T8" fmla="*/ 17 w 20"/>
                    <a:gd name="T9" fmla="*/ 16 h 16"/>
                    <a:gd name="T10" fmla="*/ 4 w 20"/>
                    <a:gd name="T11" fmla="*/ 16 h 16"/>
                    <a:gd name="T12" fmla="*/ 0 w 20"/>
                    <a:gd name="T13" fmla="*/ 10 h 16"/>
                    <a:gd name="T14" fmla="*/ 0 w 20"/>
                    <a:gd name="T15" fmla="*/ 3 h 1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0"/>
                    <a:gd name="T25" fmla="*/ 0 h 16"/>
                    <a:gd name="T26" fmla="*/ 20 w 20"/>
                    <a:gd name="T27" fmla="*/ 16 h 1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0" h="16">
                      <a:moveTo>
                        <a:pt x="0" y="3"/>
                      </a:moveTo>
                      <a:lnTo>
                        <a:pt x="4" y="0"/>
                      </a:lnTo>
                      <a:lnTo>
                        <a:pt x="9" y="6"/>
                      </a:lnTo>
                      <a:lnTo>
                        <a:pt x="20" y="13"/>
                      </a:lnTo>
                      <a:lnTo>
                        <a:pt x="17" y="16"/>
                      </a:lnTo>
                      <a:lnTo>
                        <a:pt x="4" y="16"/>
                      </a:lnTo>
                      <a:lnTo>
                        <a:pt x="0" y="1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5" name="Group 239"/>
              <p:cNvGrpSpPr>
                <a:grpSpLocks/>
              </p:cNvGrpSpPr>
              <p:nvPr/>
            </p:nvGrpSpPr>
            <p:grpSpPr bwMode="auto">
              <a:xfrm>
                <a:off x="4180" y="4962"/>
                <a:ext cx="5" cy="2"/>
                <a:chOff x="2271" y="1780"/>
                <a:chExt cx="2" cy="1"/>
              </a:xfrm>
            </p:grpSpPr>
            <p:sp>
              <p:nvSpPr>
                <p:cNvPr id="23960" name="Rectangle 241"/>
                <p:cNvSpPr>
                  <a:spLocks noChangeArrowheads="1"/>
                </p:cNvSpPr>
                <p:nvPr/>
              </p:nvSpPr>
              <p:spPr bwMode="auto">
                <a:xfrm>
                  <a:off x="2271" y="1780"/>
                  <a:ext cx="1" cy="1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961" name="Rectangle 240"/>
                <p:cNvSpPr>
                  <a:spLocks noChangeArrowheads="1"/>
                </p:cNvSpPr>
                <p:nvPr/>
              </p:nvSpPr>
              <p:spPr bwMode="auto">
                <a:xfrm>
                  <a:off x="2271" y="1780"/>
                  <a:ext cx="2" cy="1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726" name="Group 236"/>
              <p:cNvGrpSpPr>
                <a:grpSpLocks/>
              </p:cNvGrpSpPr>
              <p:nvPr/>
            </p:nvGrpSpPr>
            <p:grpSpPr bwMode="auto">
              <a:xfrm>
                <a:off x="4190" y="4929"/>
                <a:ext cx="0" cy="5"/>
                <a:chOff x="2276" y="1758"/>
                <a:chExt cx="1" cy="3"/>
              </a:xfrm>
            </p:grpSpPr>
            <p:sp>
              <p:nvSpPr>
                <p:cNvPr id="23958" name="Freeform 238"/>
                <p:cNvSpPr>
                  <a:spLocks/>
                </p:cNvSpPr>
                <p:nvPr/>
              </p:nvSpPr>
              <p:spPr bwMode="auto">
                <a:xfrm>
                  <a:off x="2276" y="1758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59" name="Freeform 237"/>
                <p:cNvSpPr>
                  <a:spLocks/>
                </p:cNvSpPr>
                <p:nvPr/>
              </p:nvSpPr>
              <p:spPr bwMode="auto">
                <a:xfrm>
                  <a:off x="2276" y="1758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7" name="Group 233"/>
              <p:cNvGrpSpPr>
                <a:grpSpLocks/>
              </p:cNvGrpSpPr>
              <p:nvPr/>
            </p:nvGrpSpPr>
            <p:grpSpPr bwMode="auto">
              <a:xfrm>
                <a:off x="4235" y="4878"/>
                <a:ext cx="7" cy="9"/>
                <a:chOff x="2306" y="1722"/>
                <a:chExt cx="4" cy="7"/>
              </a:xfrm>
            </p:grpSpPr>
            <p:sp>
              <p:nvSpPr>
                <p:cNvPr id="23956" name="Freeform 235"/>
                <p:cNvSpPr>
                  <a:spLocks/>
                </p:cNvSpPr>
                <p:nvPr/>
              </p:nvSpPr>
              <p:spPr bwMode="auto">
                <a:xfrm>
                  <a:off x="2306" y="1722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7 h 7"/>
                    <a:gd name="T4" fmla="*/ 0 w 4"/>
                    <a:gd name="T5" fmla="*/ 0 h 7"/>
                    <a:gd name="T6" fmla="*/ 0 60000 65536"/>
                    <a:gd name="T7" fmla="*/ 0 60000 65536"/>
                    <a:gd name="T8" fmla="*/ 0 60000 65536"/>
                    <a:gd name="T9" fmla="*/ 0 w 4"/>
                    <a:gd name="T10" fmla="*/ 0 h 7"/>
                    <a:gd name="T11" fmla="*/ 4 w 4"/>
                    <a:gd name="T12" fmla="*/ 7 h 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" h="7">
                      <a:moveTo>
                        <a:pt x="0" y="0"/>
                      </a:moveTo>
                      <a:lnTo>
                        <a:pt x="4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57" name="Freeform 234"/>
                <p:cNvSpPr>
                  <a:spLocks/>
                </p:cNvSpPr>
                <p:nvPr/>
              </p:nvSpPr>
              <p:spPr bwMode="auto">
                <a:xfrm>
                  <a:off x="2306" y="1722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7 h 7"/>
                    <a:gd name="T4" fmla="*/ 0 w 4"/>
                    <a:gd name="T5" fmla="*/ 0 h 7"/>
                    <a:gd name="T6" fmla="*/ 0 60000 65536"/>
                    <a:gd name="T7" fmla="*/ 0 60000 65536"/>
                    <a:gd name="T8" fmla="*/ 0 60000 65536"/>
                    <a:gd name="T9" fmla="*/ 0 w 4"/>
                    <a:gd name="T10" fmla="*/ 0 h 7"/>
                    <a:gd name="T11" fmla="*/ 4 w 4"/>
                    <a:gd name="T12" fmla="*/ 7 h 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" h="7">
                      <a:moveTo>
                        <a:pt x="0" y="0"/>
                      </a:moveTo>
                      <a:lnTo>
                        <a:pt x="4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8" name="Group 230"/>
              <p:cNvGrpSpPr>
                <a:grpSpLocks/>
              </p:cNvGrpSpPr>
              <p:nvPr/>
            </p:nvGrpSpPr>
            <p:grpSpPr bwMode="auto">
              <a:xfrm>
                <a:off x="4260" y="4874"/>
                <a:ext cx="4" cy="13"/>
                <a:chOff x="2322" y="1719"/>
                <a:chExt cx="3" cy="10"/>
              </a:xfrm>
            </p:grpSpPr>
            <p:sp>
              <p:nvSpPr>
                <p:cNvPr id="23954" name="Freeform 232"/>
                <p:cNvSpPr>
                  <a:spLocks/>
                </p:cNvSpPr>
                <p:nvPr/>
              </p:nvSpPr>
              <p:spPr bwMode="auto">
                <a:xfrm>
                  <a:off x="2322" y="1719"/>
                  <a:ext cx="3" cy="10"/>
                </a:xfrm>
                <a:custGeom>
                  <a:avLst/>
                  <a:gdLst>
                    <a:gd name="T0" fmla="*/ 0 w 3"/>
                    <a:gd name="T1" fmla="*/ 0 h 10"/>
                    <a:gd name="T2" fmla="*/ 3 w 3"/>
                    <a:gd name="T3" fmla="*/ 0 h 10"/>
                    <a:gd name="T4" fmla="*/ 0 w 3"/>
                    <a:gd name="T5" fmla="*/ 10 h 10"/>
                    <a:gd name="T6" fmla="*/ 0 w 3"/>
                    <a:gd name="T7" fmla="*/ 7 h 10"/>
                    <a:gd name="T8" fmla="*/ 0 w 3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10"/>
                    <a:gd name="T17" fmla="*/ 3 w 3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10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10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55" name="Freeform 231"/>
                <p:cNvSpPr>
                  <a:spLocks/>
                </p:cNvSpPr>
                <p:nvPr/>
              </p:nvSpPr>
              <p:spPr bwMode="auto">
                <a:xfrm>
                  <a:off x="2322" y="1719"/>
                  <a:ext cx="3" cy="10"/>
                </a:xfrm>
                <a:custGeom>
                  <a:avLst/>
                  <a:gdLst>
                    <a:gd name="T0" fmla="*/ 0 w 3"/>
                    <a:gd name="T1" fmla="*/ 0 h 10"/>
                    <a:gd name="T2" fmla="*/ 3 w 3"/>
                    <a:gd name="T3" fmla="*/ 0 h 10"/>
                    <a:gd name="T4" fmla="*/ 0 w 3"/>
                    <a:gd name="T5" fmla="*/ 10 h 10"/>
                    <a:gd name="T6" fmla="*/ 0 w 3"/>
                    <a:gd name="T7" fmla="*/ 7 h 10"/>
                    <a:gd name="T8" fmla="*/ 0 w 3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10"/>
                    <a:gd name="T17" fmla="*/ 3 w 3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10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10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29" name="Group 227"/>
              <p:cNvGrpSpPr>
                <a:grpSpLocks/>
              </p:cNvGrpSpPr>
              <p:nvPr/>
            </p:nvGrpSpPr>
            <p:grpSpPr bwMode="auto">
              <a:xfrm>
                <a:off x="4278" y="4869"/>
                <a:ext cx="0" cy="5"/>
                <a:chOff x="2333" y="1716"/>
                <a:chExt cx="1" cy="3"/>
              </a:xfrm>
            </p:grpSpPr>
            <p:sp>
              <p:nvSpPr>
                <p:cNvPr id="23952" name="Freeform 229"/>
                <p:cNvSpPr>
                  <a:spLocks/>
                </p:cNvSpPr>
                <p:nvPr/>
              </p:nvSpPr>
              <p:spPr bwMode="auto">
                <a:xfrm>
                  <a:off x="2333" y="1716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53" name="Freeform 228"/>
                <p:cNvSpPr>
                  <a:spLocks/>
                </p:cNvSpPr>
                <p:nvPr/>
              </p:nvSpPr>
              <p:spPr bwMode="auto">
                <a:xfrm>
                  <a:off x="2333" y="1716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730" name="Freeform 226"/>
              <p:cNvSpPr>
                <a:spLocks/>
              </p:cNvSpPr>
              <p:nvPr/>
            </p:nvSpPr>
            <p:spPr bwMode="auto">
              <a:xfrm>
                <a:off x="4380" y="4823"/>
                <a:ext cx="5" cy="2"/>
              </a:xfrm>
              <a:custGeom>
                <a:avLst/>
                <a:gdLst>
                  <a:gd name="T0" fmla="*/ 22 w 3"/>
                  <a:gd name="T1" fmla="*/ 0 h 1"/>
                  <a:gd name="T2" fmla="*/ 22 w 3"/>
                  <a:gd name="T3" fmla="*/ 16 h 1"/>
                  <a:gd name="T4" fmla="*/ 0 w 3"/>
                  <a:gd name="T5" fmla="*/ 0 h 1"/>
                  <a:gd name="T6" fmla="*/ 22 w 3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1"/>
                  <a:gd name="T14" fmla="*/ 3 w 3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1">
                    <a:moveTo>
                      <a:pt x="3" y="0"/>
                    </a:moveTo>
                    <a:lnTo>
                      <a:pt x="3" y="1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31" name="Group 223"/>
              <p:cNvGrpSpPr>
                <a:grpSpLocks/>
              </p:cNvGrpSpPr>
              <p:nvPr/>
            </p:nvGrpSpPr>
            <p:grpSpPr bwMode="auto">
              <a:xfrm>
                <a:off x="4369" y="4815"/>
                <a:ext cx="2" cy="17"/>
                <a:chOff x="2392" y="1680"/>
                <a:chExt cx="2" cy="10"/>
              </a:xfrm>
            </p:grpSpPr>
            <p:sp>
              <p:nvSpPr>
                <p:cNvPr id="23950" name="Freeform 225"/>
                <p:cNvSpPr>
                  <a:spLocks/>
                </p:cNvSpPr>
                <p:nvPr/>
              </p:nvSpPr>
              <p:spPr bwMode="auto">
                <a:xfrm>
                  <a:off x="2392" y="1680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7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7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51" name="Freeform 224"/>
                <p:cNvSpPr>
                  <a:spLocks/>
                </p:cNvSpPr>
                <p:nvPr/>
              </p:nvSpPr>
              <p:spPr bwMode="auto">
                <a:xfrm>
                  <a:off x="2392" y="1680"/>
                  <a:ext cx="2" cy="10"/>
                </a:xfrm>
                <a:custGeom>
                  <a:avLst/>
                  <a:gdLst>
                    <a:gd name="T0" fmla="*/ 0 w 2"/>
                    <a:gd name="T1" fmla="*/ 0 h 10"/>
                    <a:gd name="T2" fmla="*/ 2 w 2"/>
                    <a:gd name="T3" fmla="*/ 0 h 10"/>
                    <a:gd name="T4" fmla="*/ 2 w 2"/>
                    <a:gd name="T5" fmla="*/ 7 h 10"/>
                    <a:gd name="T6" fmla="*/ 0 w 2"/>
                    <a:gd name="T7" fmla="*/ 10 h 10"/>
                    <a:gd name="T8" fmla="*/ 0 w 2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"/>
                    <a:gd name="T16" fmla="*/ 0 h 10"/>
                    <a:gd name="T17" fmla="*/ 2 w 2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" h="10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7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732" name="Freeform 222"/>
              <p:cNvSpPr>
                <a:spLocks/>
              </p:cNvSpPr>
              <p:nvPr/>
            </p:nvSpPr>
            <p:spPr bwMode="auto">
              <a:xfrm>
                <a:off x="4392" y="4809"/>
                <a:ext cx="11" cy="6"/>
              </a:xfrm>
              <a:custGeom>
                <a:avLst/>
                <a:gdLst>
                  <a:gd name="T0" fmla="*/ 22 w 7"/>
                  <a:gd name="T1" fmla="*/ 0 h 4"/>
                  <a:gd name="T2" fmla="*/ 42 w 7"/>
                  <a:gd name="T3" fmla="*/ 21 h 4"/>
                  <a:gd name="T4" fmla="*/ 0 w 7"/>
                  <a:gd name="T5" fmla="*/ 0 h 4"/>
                  <a:gd name="T6" fmla="*/ 22 w 7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"/>
                  <a:gd name="T13" fmla="*/ 0 h 4"/>
                  <a:gd name="T14" fmla="*/ 7 w 7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" h="4">
                    <a:moveTo>
                      <a:pt x="4" y="0"/>
                    </a:moveTo>
                    <a:lnTo>
                      <a:pt x="7" y="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33" name="Group 219"/>
              <p:cNvGrpSpPr>
                <a:grpSpLocks/>
              </p:cNvGrpSpPr>
              <p:nvPr/>
            </p:nvGrpSpPr>
            <p:grpSpPr bwMode="auto">
              <a:xfrm>
                <a:off x="4392" y="4786"/>
                <a:ext cx="16" cy="6"/>
                <a:chOff x="2407" y="1659"/>
                <a:chExt cx="10" cy="5"/>
              </a:xfrm>
            </p:grpSpPr>
            <p:sp>
              <p:nvSpPr>
                <p:cNvPr id="23948" name="Freeform 221"/>
                <p:cNvSpPr>
                  <a:spLocks/>
                </p:cNvSpPr>
                <p:nvPr/>
              </p:nvSpPr>
              <p:spPr bwMode="auto">
                <a:xfrm>
                  <a:off x="2407" y="1659"/>
                  <a:ext cx="10" cy="5"/>
                </a:xfrm>
                <a:custGeom>
                  <a:avLst/>
                  <a:gdLst>
                    <a:gd name="T0" fmla="*/ 7 w 10"/>
                    <a:gd name="T1" fmla="*/ 0 h 5"/>
                    <a:gd name="T2" fmla="*/ 10 w 10"/>
                    <a:gd name="T3" fmla="*/ 1 h 5"/>
                    <a:gd name="T4" fmla="*/ 10 w 10"/>
                    <a:gd name="T5" fmla="*/ 5 h 5"/>
                    <a:gd name="T6" fmla="*/ 0 w 10"/>
                    <a:gd name="T7" fmla="*/ 5 h 5"/>
                    <a:gd name="T8" fmla="*/ 7 w 10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"/>
                    <a:gd name="T16" fmla="*/ 0 h 5"/>
                    <a:gd name="T17" fmla="*/ 10 w 10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" h="5">
                      <a:moveTo>
                        <a:pt x="7" y="0"/>
                      </a:moveTo>
                      <a:lnTo>
                        <a:pt x="10" y="1"/>
                      </a:ln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49" name="Freeform 220"/>
                <p:cNvSpPr>
                  <a:spLocks/>
                </p:cNvSpPr>
                <p:nvPr/>
              </p:nvSpPr>
              <p:spPr bwMode="auto">
                <a:xfrm>
                  <a:off x="2407" y="1659"/>
                  <a:ext cx="10" cy="5"/>
                </a:xfrm>
                <a:custGeom>
                  <a:avLst/>
                  <a:gdLst>
                    <a:gd name="T0" fmla="*/ 7 w 10"/>
                    <a:gd name="T1" fmla="*/ 0 h 5"/>
                    <a:gd name="T2" fmla="*/ 10 w 10"/>
                    <a:gd name="T3" fmla="*/ 1 h 5"/>
                    <a:gd name="T4" fmla="*/ 10 w 10"/>
                    <a:gd name="T5" fmla="*/ 5 h 5"/>
                    <a:gd name="T6" fmla="*/ 0 w 10"/>
                    <a:gd name="T7" fmla="*/ 5 h 5"/>
                    <a:gd name="T8" fmla="*/ 7 w 10"/>
                    <a:gd name="T9" fmla="*/ 0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"/>
                    <a:gd name="T16" fmla="*/ 0 h 5"/>
                    <a:gd name="T17" fmla="*/ 10 w 10"/>
                    <a:gd name="T18" fmla="*/ 5 h 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" h="5">
                      <a:moveTo>
                        <a:pt x="7" y="0"/>
                      </a:moveTo>
                      <a:lnTo>
                        <a:pt x="10" y="1"/>
                      </a:ln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34" name="Group 216"/>
              <p:cNvGrpSpPr>
                <a:grpSpLocks/>
              </p:cNvGrpSpPr>
              <p:nvPr/>
            </p:nvGrpSpPr>
            <p:grpSpPr bwMode="auto">
              <a:xfrm>
                <a:off x="4422" y="4774"/>
                <a:ext cx="44" cy="9"/>
                <a:chOff x="2426" y="1650"/>
                <a:chExt cx="30" cy="7"/>
              </a:xfrm>
            </p:grpSpPr>
            <p:sp>
              <p:nvSpPr>
                <p:cNvPr id="23946" name="Freeform 218"/>
                <p:cNvSpPr>
                  <a:spLocks/>
                </p:cNvSpPr>
                <p:nvPr/>
              </p:nvSpPr>
              <p:spPr bwMode="auto">
                <a:xfrm>
                  <a:off x="2426" y="1650"/>
                  <a:ext cx="30" cy="7"/>
                </a:xfrm>
                <a:custGeom>
                  <a:avLst/>
                  <a:gdLst>
                    <a:gd name="T0" fmla="*/ 15 w 30"/>
                    <a:gd name="T1" fmla="*/ 0 h 7"/>
                    <a:gd name="T2" fmla="*/ 18 w 30"/>
                    <a:gd name="T3" fmla="*/ 0 h 7"/>
                    <a:gd name="T4" fmla="*/ 27 w 30"/>
                    <a:gd name="T5" fmla="*/ 3 h 7"/>
                    <a:gd name="T6" fmla="*/ 30 w 30"/>
                    <a:gd name="T7" fmla="*/ 7 h 7"/>
                    <a:gd name="T8" fmla="*/ 7 w 30"/>
                    <a:gd name="T9" fmla="*/ 7 h 7"/>
                    <a:gd name="T10" fmla="*/ 0 w 30"/>
                    <a:gd name="T11" fmla="*/ 3 h 7"/>
                    <a:gd name="T12" fmla="*/ 7 w 30"/>
                    <a:gd name="T13" fmla="*/ 0 h 7"/>
                    <a:gd name="T14" fmla="*/ 12 w 30"/>
                    <a:gd name="T15" fmla="*/ 3 h 7"/>
                    <a:gd name="T16" fmla="*/ 15 w 30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7"/>
                    <a:gd name="T29" fmla="*/ 30 w 30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7">
                      <a:moveTo>
                        <a:pt x="15" y="0"/>
                      </a:moveTo>
                      <a:lnTo>
                        <a:pt x="18" y="0"/>
                      </a:lnTo>
                      <a:lnTo>
                        <a:pt x="27" y="3"/>
                      </a:lnTo>
                      <a:lnTo>
                        <a:pt x="30" y="7"/>
                      </a:lnTo>
                      <a:lnTo>
                        <a:pt x="7" y="7"/>
                      </a:ln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12" y="3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47" name="Freeform 217"/>
                <p:cNvSpPr>
                  <a:spLocks/>
                </p:cNvSpPr>
                <p:nvPr/>
              </p:nvSpPr>
              <p:spPr bwMode="auto">
                <a:xfrm>
                  <a:off x="2426" y="1650"/>
                  <a:ext cx="30" cy="7"/>
                </a:xfrm>
                <a:custGeom>
                  <a:avLst/>
                  <a:gdLst>
                    <a:gd name="T0" fmla="*/ 15 w 30"/>
                    <a:gd name="T1" fmla="*/ 0 h 7"/>
                    <a:gd name="T2" fmla="*/ 18 w 30"/>
                    <a:gd name="T3" fmla="*/ 0 h 7"/>
                    <a:gd name="T4" fmla="*/ 27 w 30"/>
                    <a:gd name="T5" fmla="*/ 3 h 7"/>
                    <a:gd name="T6" fmla="*/ 30 w 30"/>
                    <a:gd name="T7" fmla="*/ 7 h 7"/>
                    <a:gd name="T8" fmla="*/ 7 w 30"/>
                    <a:gd name="T9" fmla="*/ 7 h 7"/>
                    <a:gd name="T10" fmla="*/ 0 w 30"/>
                    <a:gd name="T11" fmla="*/ 3 h 7"/>
                    <a:gd name="T12" fmla="*/ 7 w 30"/>
                    <a:gd name="T13" fmla="*/ 0 h 7"/>
                    <a:gd name="T14" fmla="*/ 12 w 30"/>
                    <a:gd name="T15" fmla="*/ 3 h 7"/>
                    <a:gd name="T16" fmla="*/ 15 w 30"/>
                    <a:gd name="T17" fmla="*/ 0 h 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7"/>
                    <a:gd name="T29" fmla="*/ 30 w 30"/>
                    <a:gd name="T30" fmla="*/ 7 h 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7">
                      <a:moveTo>
                        <a:pt x="15" y="0"/>
                      </a:moveTo>
                      <a:lnTo>
                        <a:pt x="18" y="0"/>
                      </a:lnTo>
                      <a:lnTo>
                        <a:pt x="27" y="3"/>
                      </a:lnTo>
                      <a:lnTo>
                        <a:pt x="30" y="7"/>
                      </a:lnTo>
                      <a:lnTo>
                        <a:pt x="7" y="7"/>
                      </a:ln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12" y="3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735" name="Freeform 215"/>
              <p:cNvSpPr>
                <a:spLocks/>
              </p:cNvSpPr>
              <p:nvPr/>
            </p:nvSpPr>
            <p:spPr bwMode="auto">
              <a:xfrm>
                <a:off x="4453" y="4758"/>
                <a:ext cx="0" cy="5"/>
              </a:xfrm>
              <a:custGeom>
                <a:avLst/>
                <a:gdLst>
                  <a:gd name="T0" fmla="*/ 0 h 3"/>
                  <a:gd name="T1" fmla="*/ 22 h 3"/>
                  <a:gd name="T2" fmla="*/ 0 h 3"/>
                  <a:gd name="T3" fmla="*/ 0 60000 65536"/>
                  <a:gd name="T4" fmla="*/ 0 60000 65536"/>
                  <a:gd name="T5" fmla="*/ 0 60000 65536"/>
                  <a:gd name="T6" fmla="*/ 0 h 3"/>
                  <a:gd name="T7" fmla="*/ 3 h 3"/>
                </a:gdLst>
                <a:ahLst/>
                <a:cxnLst>
                  <a:cxn ang="T3">
                    <a:pos x="0" y="T0"/>
                  </a:cxn>
                  <a:cxn ang="T4">
                    <a:pos x="0" y="T1"/>
                  </a:cxn>
                  <a:cxn ang="T5">
                    <a:pos x="0" y="T2"/>
                  </a:cxn>
                </a:cxnLst>
                <a:rect l="0" t="T6" r="0" b="T7"/>
                <a:pathLst>
                  <a:path h="3">
                    <a:moveTo>
                      <a:pt x="0" y="0"/>
                    </a:move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36" name="Group 212"/>
              <p:cNvGrpSpPr>
                <a:grpSpLocks/>
              </p:cNvGrpSpPr>
              <p:nvPr/>
            </p:nvGrpSpPr>
            <p:grpSpPr bwMode="auto">
              <a:xfrm>
                <a:off x="4601" y="4679"/>
                <a:ext cx="11" cy="16"/>
                <a:chOff x="2542" y="1586"/>
                <a:chExt cx="7" cy="10"/>
              </a:xfrm>
            </p:grpSpPr>
            <p:sp>
              <p:nvSpPr>
                <p:cNvPr id="23944" name="Freeform 214"/>
                <p:cNvSpPr>
                  <a:spLocks/>
                </p:cNvSpPr>
                <p:nvPr/>
              </p:nvSpPr>
              <p:spPr bwMode="auto">
                <a:xfrm>
                  <a:off x="2542" y="1586"/>
                  <a:ext cx="7" cy="10"/>
                </a:xfrm>
                <a:custGeom>
                  <a:avLst/>
                  <a:gdLst>
                    <a:gd name="T0" fmla="*/ 0 w 7"/>
                    <a:gd name="T1" fmla="*/ 0 h 10"/>
                    <a:gd name="T2" fmla="*/ 7 w 7"/>
                    <a:gd name="T3" fmla="*/ 7 h 10"/>
                    <a:gd name="T4" fmla="*/ 7 w 7"/>
                    <a:gd name="T5" fmla="*/ 10 h 10"/>
                    <a:gd name="T6" fmla="*/ 0 w 7"/>
                    <a:gd name="T7" fmla="*/ 10 h 10"/>
                    <a:gd name="T8" fmla="*/ 0 w 7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"/>
                    <a:gd name="T17" fmla="*/ 7 w 7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">
                      <a:moveTo>
                        <a:pt x="0" y="0"/>
                      </a:moveTo>
                      <a:lnTo>
                        <a:pt x="7" y="7"/>
                      </a:lnTo>
                      <a:lnTo>
                        <a:pt x="7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45" name="Freeform 213"/>
                <p:cNvSpPr>
                  <a:spLocks/>
                </p:cNvSpPr>
                <p:nvPr/>
              </p:nvSpPr>
              <p:spPr bwMode="auto">
                <a:xfrm>
                  <a:off x="2542" y="1586"/>
                  <a:ext cx="7" cy="10"/>
                </a:xfrm>
                <a:custGeom>
                  <a:avLst/>
                  <a:gdLst>
                    <a:gd name="T0" fmla="*/ 0 w 7"/>
                    <a:gd name="T1" fmla="*/ 0 h 10"/>
                    <a:gd name="T2" fmla="*/ 7 w 7"/>
                    <a:gd name="T3" fmla="*/ 7 h 10"/>
                    <a:gd name="T4" fmla="*/ 7 w 7"/>
                    <a:gd name="T5" fmla="*/ 10 h 10"/>
                    <a:gd name="T6" fmla="*/ 0 w 7"/>
                    <a:gd name="T7" fmla="*/ 10 h 10"/>
                    <a:gd name="T8" fmla="*/ 0 w 7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"/>
                    <a:gd name="T17" fmla="*/ 7 w 7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">
                      <a:moveTo>
                        <a:pt x="0" y="0"/>
                      </a:moveTo>
                      <a:lnTo>
                        <a:pt x="7" y="7"/>
                      </a:lnTo>
                      <a:lnTo>
                        <a:pt x="7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737" name="Freeform 211"/>
              <p:cNvSpPr>
                <a:spLocks/>
              </p:cNvSpPr>
              <p:nvPr/>
            </p:nvSpPr>
            <p:spPr bwMode="auto">
              <a:xfrm>
                <a:off x="4612" y="4660"/>
                <a:ext cx="11" cy="7"/>
              </a:xfrm>
              <a:custGeom>
                <a:avLst/>
                <a:gdLst>
                  <a:gd name="T0" fmla="*/ 22 w 7"/>
                  <a:gd name="T1" fmla="*/ 0 h 5"/>
                  <a:gd name="T2" fmla="*/ 42 w 7"/>
                  <a:gd name="T3" fmla="*/ 0 h 5"/>
                  <a:gd name="T4" fmla="*/ 0 w 7"/>
                  <a:gd name="T5" fmla="*/ 20 h 5"/>
                  <a:gd name="T6" fmla="*/ 22 w 7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"/>
                  <a:gd name="T13" fmla="*/ 0 h 5"/>
                  <a:gd name="T14" fmla="*/ 7 w 7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" h="5">
                    <a:moveTo>
                      <a:pt x="4" y="0"/>
                    </a:moveTo>
                    <a:lnTo>
                      <a:pt x="7" y="0"/>
                    </a:lnTo>
                    <a:lnTo>
                      <a:pt x="0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38" name="Group 208"/>
              <p:cNvGrpSpPr>
                <a:grpSpLocks/>
              </p:cNvGrpSpPr>
              <p:nvPr/>
            </p:nvGrpSpPr>
            <p:grpSpPr bwMode="auto">
              <a:xfrm>
                <a:off x="4633" y="4633"/>
                <a:ext cx="33" cy="27"/>
                <a:chOff x="2562" y="1554"/>
                <a:chExt cx="22" cy="19"/>
              </a:xfrm>
            </p:grpSpPr>
            <p:sp>
              <p:nvSpPr>
                <p:cNvPr id="23942" name="Freeform 210"/>
                <p:cNvSpPr>
                  <a:spLocks/>
                </p:cNvSpPr>
                <p:nvPr/>
              </p:nvSpPr>
              <p:spPr bwMode="auto">
                <a:xfrm>
                  <a:off x="2562" y="1554"/>
                  <a:ext cx="22" cy="19"/>
                </a:xfrm>
                <a:custGeom>
                  <a:avLst/>
                  <a:gdLst>
                    <a:gd name="T0" fmla="*/ 22 w 22"/>
                    <a:gd name="T1" fmla="*/ 0 h 19"/>
                    <a:gd name="T2" fmla="*/ 22 w 22"/>
                    <a:gd name="T3" fmla="*/ 4 h 19"/>
                    <a:gd name="T4" fmla="*/ 19 w 22"/>
                    <a:gd name="T5" fmla="*/ 15 h 19"/>
                    <a:gd name="T6" fmla="*/ 10 w 22"/>
                    <a:gd name="T7" fmla="*/ 12 h 19"/>
                    <a:gd name="T8" fmla="*/ 0 w 22"/>
                    <a:gd name="T9" fmla="*/ 19 h 19"/>
                    <a:gd name="T10" fmla="*/ 0 w 22"/>
                    <a:gd name="T11" fmla="*/ 12 h 19"/>
                    <a:gd name="T12" fmla="*/ 7 w 22"/>
                    <a:gd name="T13" fmla="*/ 12 h 19"/>
                    <a:gd name="T14" fmla="*/ 4 w 22"/>
                    <a:gd name="T15" fmla="*/ 7 h 19"/>
                    <a:gd name="T16" fmla="*/ 7 w 22"/>
                    <a:gd name="T17" fmla="*/ 7 h 19"/>
                    <a:gd name="T18" fmla="*/ 22 w 22"/>
                    <a:gd name="T19" fmla="*/ 0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2"/>
                    <a:gd name="T31" fmla="*/ 0 h 19"/>
                    <a:gd name="T32" fmla="*/ 22 w 22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2" h="19">
                      <a:moveTo>
                        <a:pt x="22" y="0"/>
                      </a:moveTo>
                      <a:lnTo>
                        <a:pt x="22" y="4"/>
                      </a:lnTo>
                      <a:lnTo>
                        <a:pt x="19" y="15"/>
                      </a:lnTo>
                      <a:lnTo>
                        <a:pt x="10" y="12"/>
                      </a:lnTo>
                      <a:lnTo>
                        <a:pt x="0" y="19"/>
                      </a:lnTo>
                      <a:lnTo>
                        <a:pt x="0" y="12"/>
                      </a:lnTo>
                      <a:lnTo>
                        <a:pt x="7" y="12"/>
                      </a:lnTo>
                      <a:lnTo>
                        <a:pt x="4" y="7"/>
                      </a:lnTo>
                      <a:lnTo>
                        <a:pt x="7" y="7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43" name="Freeform 209"/>
                <p:cNvSpPr>
                  <a:spLocks/>
                </p:cNvSpPr>
                <p:nvPr/>
              </p:nvSpPr>
              <p:spPr bwMode="auto">
                <a:xfrm>
                  <a:off x="2562" y="1554"/>
                  <a:ext cx="22" cy="19"/>
                </a:xfrm>
                <a:custGeom>
                  <a:avLst/>
                  <a:gdLst>
                    <a:gd name="T0" fmla="*/ 22 w 22"/>
                    <a:gd name="T1" fmla="*/ 0 h 19"/>
                    <a:gd name="T2" fmla="*/ 22 w 22"/>
                    <a:gd name="T3" fmla="*/ 4 h 19"/>
                    <a:gd name="T4" fmla="*/ 19 w 22"/>
                    <a:gd name="T5" fmla="*/ 15 h 19"/>
                    <a:gd name="T6" fmla="*/ 10 w 22"/>
                    <a:gd name="T7" fmla="*/ 12 h 19"/>
                    <a:gd name="T8" fmla="*/ 0 w 22"/>
                    <a:gd name="T9" fmla="*/ 19 h 19"/>
                    <a:gd name="T10" fmla="*/ 0 w 22"/>
                    <a:gd name="T11" fmla="*/ 12 h 19"/>
                    <a:gd name="T12" fmla="*/ 7 w 22"/>
                    <a:gd name="T13" fmla="*/ 12 h 19"/>
                    <a:gd name="T14" fmla="*/ 4 w 22"/>
                    <a:gd name="T15" fmla="*/ 7 h 19"/>
                    <a:gd name="T16" fmla="*/ 7 w 22"/>
                    <a:gd name="T17" fmla="*/ 7 h 19"/>
                    <a:gd name="T18" fmla="*/ 22 w 22"/>
                    <a:gd name="T19" fmla="*/ 0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2"/>
                    <a:gd name="T31" fmla="*/ 0 h 19"/>
                    <a:gd name="T32" fmla="*/ 22 w 22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2" h="19">
                      <a:moveTo>
                        <a:pt x="22" y="0"/>
                      </a:moveTo>
                      <a:lnTo>
                        <a:pt x="22" y="4"/>
                      </a:lnTo>
                      <a:lnTo>
                        <a:pt x="19" y="15"/>
                      </a:lnTo>
                      <a:lnTo>
                        <a:pt x="10" y="12"/>
                      </a:lnTo>
                      <a:lnTo>
                        <a:pt x="0" y="19"/>
                      </a:lnTo>
                      <a:lnTo>
                        <a:pt x="0" y="12"/>
                      </a:lnTo>
                      <a:lnTo>
                        <a:pt x="7" y="12"/>
                      </a:lnTo>
                      <a:lnTo>
                        <a:pt x="4" y="7"/>
                      </a:lnTo>
                      <a:lnTo>
                        <a:pt x="7" y="7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39" name="Group 205"/>
              <p:cNvGrpSpPr>
                <a:grpSpLocks/>
              </p:cNvGrpSpPr>
              <p:nvPr/>
            </p:nvGrpSpPr>
            <p:grpSpPr bwMode="auto">
              <a:xfrm>
                <a:off x="4744" y="4327"/>
                <a:ext cx="9" cy="16"/>
                <a:chOff x="2635" y="1344"/>
                <a:chExt cx="6" cy="10"/>
              </a:xfrm>
            </p:grpSpPr>
            <p:sp>
              <p:nvSpPr>
                <p:cNvPr id="23940" name="Freeform 207"/>
                <p:cNvSpPr>
                  <a:spLocks/>
                </p:cNvSpPr>
                <p:nvPr/>
              </p:nvSpPr>
              <p:spPr bwMode="auto">
                <a:xfrm>
                  <a:off x="2635" y="1344"/>
                  <a:ext cx="6" cy="10"/>
                </a:xfrm>
                <a:custGeom>
                  <a:avLst/>
                  <a:gdLst>
                    <a:gd name="T0" fmla="*/ 6 w 6"/>
                    <a:gd name="T1" fmla="*/ 0 h 10"/>
                    <a:gd name="T2" fmla="*/ 6 w 6"/>
                    <a:gd name="T3" fmla="*/ 0 h 10"/>
                    <a:gd name="T4" fmla="*/ 0 w 6"/>
                    <a:gd name="T5" fmla="*/ 10 h 10"/>
                    <a:gd name="T6" fmla="*/ 6 w 6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10"/>
                    <a:gd name="T14" fmla="*/ 6 w 6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10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0" y="1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41" name="Freeform 206"/>
                <p:cNvSpPr>
                  <a:spLocks/>
                </p:cNvSpPr>
                <p:nvPr/>
              </p:nvSpPr>
              <p:spPr bwMode="auto">
                <a:xfrm>
                  <a:off x="2635" y="1344"/>
                  <a:ext cx="6" cy="10"/>
                </a:xfrm>
                <a:custGeom>
                  <a:avLst/>
                  <a:gdLst>
                    <a:gd name="T0" fmla="*/ 6 w 6"/>
                    <a:gd name="T1" fmla="*/ 0 h 10"/>
                    <a:gd name="T2" fmla="*/ 6 w 6"/>
                    <a:gd name="T3" fmla="*/ 0 h 10"/>
                    <a:gd name="T4" fmla="*/ 0 w 6"/>
                    <a:gd name="T5" fmla="*/ 10 h 10"/>
                    <a:gd name="T6" fmla="*/ 6 w 6"/>
                    <a:gd name="T7" fmla="*/ 0 h 1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10"/>
                    <a:gd name="T14" fmla="*/ 6 w 6"/>
                    <a:gd name="T15" fmla="*/ 10 h 1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10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0" y="1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0" name="Group 202"/>
              <p:cNvGrpSpPr>
                <a:grpSpLocks/>
              </p:cNvGrpSpPr>
              <p:nvPr/>
            </p:nvGrpSpPr>
            <p:grpSpPr bwMode="auto">
              <a:xfrm>
                <a:off x="4869" y="4323"/>
                <a:ext cx="7" cy="13"/>
                <a:chOff x="2715" y="1340"/>
                <a:chExt cx="4" cy="10"/>
              </a:xfrm>
            </p:grpSpPr>
            <p:sp>
              <p:nvSpPr>
                <p:cNvPr id="23938" name="Freeform 204"/>
                <p:cNvSpPr>
                  <a:spLocks/>
                </p:cNvSpPr>
                <p:nvPr/>
              </p:nvSpPr>
              <p:spPr bwMode="auto">
                <a:xfrm>
                  <a:off x="2715" y="1340"/>
                  <a:ext cx="4" cy="10"/>
                </a:xfrm>
                <a:custGeom>
                  <a:avLst/>
                  <a:gdLst>
                    <a:gd name="T0" fmla="*/ 4 w 4"/>
                    <a:gd name="T1" fmla="*/ 0 h 10"/>
                    <a:gd name="T2" fmla="*/ 4 w 4"/>
                    <a:gd name="T3" fmla="*/ 4 h 10"/>
                    <a:gd name="T4" fmla="*/ 4 w 4"/>
                    <a:gd name="T5" fmla="*/ 7 h 10"/>
                    <a:gd name="T6" fmla="*/ 0 w 4"/>
                    <a:gd name="T7" fmla="*/ 10 h 10"/>
                    <a:gd name="T8" fmla="*/ 0 w 4"/>
                    <a:gd name="T9" fmla="*/ 0 h 10"/>
                    <a:gd name="T10" fmla="*/ 4 w 4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10"/>
                    <a:gd name="T20" fmla="*/ 4 w 4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10">
                      <a:moveTo>
                        <a:pt x="4" y="0"/>
                      </a:moveTo>
                      <a:lnTo>
                        <a:pt x="4" y="4"/>
                      </a:lnTo>
                      <a:lnTo>
                        <a:pt x="4" y="7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39" name="Freeform 203"/>
                <p:cNvSpPr>
                  <a:spLocks/>
                </p:cNvSpPr>
                <p:nvPr/>
              </p:nvSpPr>
              <p:spPr bwMode="auto">
                <a:xfrm>
                  <a:off x="2715" y="1340"/>
                  <a:ext cx="4" cy="10"/>
                </a:xfrm>
                <a:custGeom>
                  <a:avLst/>
                  <a:gdLst>
                    <a:gd name="T0" fmla="*/ 4 w 4"/>
                    <a:gd name="T1" fmla="*/ 0 h 10"/>
                    <a:gd name="T2" fmla="*/ 4 w 4"/>
                    <a:gd name="T3" fmla="*/ 4 h 10"/>
                    <a:gd name="T4" fmla="*/ 4 w 4"/>
                    <a:gd name="T5" fmla="*/ 7 h 10"/>
                    <a:gd name="T6" fmla="*/ 0 w 4"/>
                    <a:gd name="T7" fmla="*/ 10 h 10"/>
                    <a:gd name="T8" fmla="*/ 0 w 4"/>
                    <a:gd name="T9" fmla="*/ 0 h 10"/>
                    <a:gd name="T10" fmla="*/ 4 w 4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10"/>
                    <a:gd name="T20" fmla="*/ 4 w 4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10">
                      <a:moveTo>
                        <a:pt x="4" y="0"/>
                      </a:moveTo>
                      <a:lnTo>
                        <a:pt x="4" y="4"/>
                      </a:lnTo>
                      <a:lnTo>
                        <a:pt x="4" y="7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1" name="Group 199"/>
              <p:cNvGrpSpPr>
                <a:grpSpLocks/>
              </p:cNvGrpSpPr>
              <p:nvPr/>
            </p:nvGrpSpPr>
            <p:grpSpPr bwMode="auto">
              <a:xfrm>
                <a:off x="4787" y="4299"/>
                <a:ext cx="23" cy="21"/>
                <a:chOff x="2663" y="1325"/>
                <a:chExt cx="14" cy="14"/>
              </a:xfrm>
            </p:grpSpPr>
            <p:sp>
              <p:nvSpPr>
                <p:cNvPr id="23936" name="Freeform 201"/>
                <p:cNvSpPr>
                  <a:spLocks/>
                </p:cNvSpPr>
                <p:nvPr/>
              </p:nvSpPr>
              <p:spPr bwMode="auto">
                <a:xfrm>
                  <a:off x="2663" y="1325"/>
                  <a:ext cx="14" cy="14"/>
                </a:xfrm>
                <a:custGeom>
                  <a:avLst/>
                  <a:gdLst>
                    <a:gd name="T0" fmla="*/ 7 w 14"/>
                    <a:gd name="T1" fmla="*/ 0 h 14"/>
                    <a:gd name="T2" fmla="*/ 14 w 14"/>
                    <a:gd name="T3" fmla="*/ 0 h 14"/>
                    <a:gd name="T4" fmla="*/ 4 w 14"/>
                    <a:gd name="T5" fmla="*/ 7 h 14"/>
                    <a:gd name="T6" fmla="*/ 0 w 14"/>
                    <a:gd name="T7" fmla="*/ 14 h 14"/>
                    <a:gd name="T8" fmla="*/ 0 w 14"/>
                    <a:gd name="T9" fmla="*/ 7 h 14"/>
                    <a:gd name="T10" fmla="*/ 7 w 14"/>
                    <a:gd name="T11" fmla="*/ 0 h 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4"/>
                    <a:gd name="T19" fmla="*/ 0 h 14"/>
                    <a:gd name="T20" fmla="*/ 14 w 14"/>
                    <a:gd name="T21" fmla="*/ 14 h 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4" h="14">
                      <a:moveTo>
                        <a:pt x="7" y="0"/>
                      </a:moveTo>
                      <a:lnTo>
                        <a:pt x="14" y="0"/>
                      </a:lnTo>
                      <a:lnTo>
                        <a:pt x="4" y="7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37" name="Freeform 200"/>
                <p:cNvSpPr>
                  <a:spLocks/>
                </p:cNvSpPr>
                <p:nvPr/>
              </p:nvSpPr>
              <p:spPr bwMode="auto">
                <a:xfrm>
                  <a:off x="2663" y="1325"/>
                  <a:ext cx="14" cy="14"/>
                </a:xfrm>
                <a:custGeom>
                  <a:avLst/>
                  <a:gdLst>
                    <a:gd name="T0" fmla="*/ 7 w 14"/>
                    <a:gd name="T1" fmla="*/ 0 h 14"/>
                    <a:gd name="T2" fmla="*/ 14 w 14"/>
                    <a:gd name="T3" fmla="*/ 0 h 14"/>
                    <a:gd name="T4" fmla="*/ 4 w 14"/>
                    <a:gd name="T5" fmla="*/ 7 h 14"/>
                    <a:gd name="T6" fmla="*/ 0 w 14"/>
                    <a:gd name="T7" fmla="*/ 14 h 14"/>
                    <a:gd name="T8" fmla="*/ 0 w 14"/>
                    <a:gd name="T9" fmla="*/ 7 h 14"/>
                    <a:gd name="T10" fmla="*/ 7 w 14"/>
                    <a:gd name="T11" fmla="*/ 0 h 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4"/>
                    <a:gd name="T19" fmla="*/ 0 h 14"/>
                    <a:gd name="T20" fmla="*/ 14 w 14"/>
                    <a:gd name="T21" fmla="*/ 14 h 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4" h="14">
                      <a:moveTo>
                        <a:pt x="7" y="0"/>
                      </a:moveTo>
                      <a:lnTo>
                        <a:pt x="14" y="0"/>
                      </a:lnTo>
                      <a:lnTo>
                        <a:pt x="4" y="7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2" name="Group 196"/>
              <p:cNvGrpSpPr>
                <a:grpSpLocks/>
              </p:cNvGrpSpPr>
              <p:nvPr/>
            </p:nvGrpSpPr>
            <p:grpSpPr bwMode="auto">
              <a:xfrm>
                <a:off x="4817" y="4285"/>
                <a:ext cx="34" cy="26"/>
                <a:chOff x="2682" y="1315"/>
                <a:chExt cx="22" cy="17"/>
              </a:xfrm>
            </p:grpSpPr>
            <p:sp>
              <p:nvSpPr>
                <p:cNvPr id="23934" name="Freeform 198"/>
                <p:cNvSpPr>
                  <a:spLocks/>
                </p:cNvSpPr>
                <p:nvPr/>
              </p:nvSpPr>
              <p:spPr bwMode="auto">
                <a:xfrm>
                  <a:off x="2682" y="1315"/>
                  <a:ext cx="22" cy="17"/>
                </a:xfrm>
                <a:custGeom>
                  <a:avLst/>
                  <a:gdLst>
                    <a:gd name="T0" fmla="*/ 22 w 22"/>
                    <a:gd name="T1" fmla="*/ 0 h 17"/>
                    <a:gd name="T2" fmla="*/ 22 w 22"/>
                    <a:gd name="T3" fmla="*/ 7 h 17"/>
                    <a:gd name="T4" fmla="*/ 12 w 22"/>
                    <a:gd name="T5" fmla="*/ 10 h 17"/>
                    <a:gd name="T6" fmla="*/ 3 w 22"/>
                    <a:gd name="T7" fmla="*/ 17 h 17"/>
                    <a:gd name="T8" fmla="*/ 0 w 22"/>
                    <a:gd name="T9" fmla="*/ 17 h 17"/>
                    <a:gd name="T10" fmla="*/ 0 w 22"/>
                    <a:gd name="T11" fmla="*/ 14 h 17"/>
                    <a:gd name="T12" fmla="*/ 0 w 22"/>
                    <a:gd name="T13" fmla="*/ 7 h 17"/>
                    <a:gd name="T14" fmla="*/ 12 w 22"/>
                    <a:gd name="T15" fmla="*/ 3 h 17"/>
                    <a:gd name="T16" fmla="*/ 15 w 22"/>
                    <a:gd name="T17" fmla="*/ 7 h 17"/>
                    <a:gd name="T18" fmla="*/ 18 w 22"/>
                    <a:gd name="T19" fmla="*/ 3 h 17"/>
                    <a:gd name="T20" fmla="*/ 22 w 22"/>
                    <a:gd name="T21" fmla="*/ 0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"/>
                    <a:gd name="T34" fmla="*/ 0 h 17"/>
                    <a:gd name="T35" fmla="*/ 22 w 22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" h="17">
                      <a:moveTo>
                        <a:pt x="22" y="0"/>
                      </a:moveTo>
                      <a:lnTo>
                        <a:pt x="22" y="7"/>
                      </a:lnTo>
                      <a:lnTo>
                        <a:pt x="12" y="10"/>
                      </a:lnTo>
                      <a:lnTo>
                        <a:pt x="3" y="17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12" y="3"/>
                      </a:lnTo>
                      <a:lnTo>
                        <a:pt x="15" y="7"/>
                      </a:lnTo>
                      <a:lnTo>
                        <a:pt x="18" y="3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35" name="Freeform 197"/>
                <p:cNvSpPr>
                  <a:spLocks/>
                </p:cNvSpPr>
                <p:nvPr/>
              </p:nvSpPr>
              <p:spPr bwMode="auto">
                <a:xfrm>
                  <a:off x="2682" y="1315"/>
                  <a:ext cx="22" cy="17"/>
                </a:xfrm>
                <a:custGeom>
                  <a:avLst/>
                  <a:gdLst>
                    <a:gd name="T0" fmla="*/ 22 w 22"/>
                    <a:gd name="T1" fmla="*/ 0 h 17"/>
                    <a:gd name="T2" fmla="*/ 22 w 22"/>
                    <a:gd name="T3" fmla="*/ 7 h 17"/>
                    <a:gd name="T4" fmla="*/ 12 w 22"/>
                    <a:gd name="T5" fmla="*/ 10 h 17"/>
                    <a:gd name="T6" fmla="*/ 3 w 22"/>
                    <a:gd name="T7" fmla="*/ 17 h 17"/>
                    <a:gd name="T8" fmla="*/ 0 w 22"/>
                    <a:gd name="T9" fmla="*/ 17 h 17"/>
                    <a:gd name="T10" fmla="*/ 0 w 22"/>
                    <a:gd name="T11" fmla="*/ 14 h 17"/>
                    <a:gd name="T12" fmla="*/ 0 w 22"/>
                    <a:gd name="T13" fmla="*/ 7 h 17"/>
                    <a:gd name="T14" fmla="*/ 12 w 22"/>
                    <a:gd name="T15" fmla="*/ 3 h 17"/>
                    <a:gd name="T16" fmla="*/ 15 w 22"/>
                    <a:gd name="T17" fmla="*/ 7 h 17"/>
                    <a:gd name="T18" fmla="*/ 18 w 22"/>
                    <a:gd name="T19" fmla="*/ 3 h 17"/>
                    <a:gd name="T20" fmla="*/ 22 w 22"/>
                    <a:gd name="T21" fmla="*/ 0 h 1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"/>
                    <a:gd name="T34" fmla="*/ 0 h 17"/>
                    <a:gd name="T35" fmla="*/ 22 w 22"/>
                    <a:gd name="T36" fmla="*/ 17 h 1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" h="17">
                      <a:moveTo>
                        <a:pt x="22" y="0"/>
                      </a:moveTo>
                      <a:lnTo>
                        <a:pt x="22" y="7"/>
                      </a:lnTo>
                      <a:lnTo>
                        <a:pt x="12" y="10"/>
                      </a:lnTo>
                      <a:lnTo>
                        <a:pt x="3" y="17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12" y="3"/>
                      </a:lnTo>
                      <a:lnTo>
                        <a:pt x="15" y="7"/>
                      </a:lnTo>
                      <a:lnTo>
                        <a:pt x="18" y="3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3" name="Group 193"/>
              <p:cNvGrpSpPr>
                <a:grpSpLocks/>
              </p:cNvGrpSpPr>
              <p:nvPr/>
            </p:nvGrpSpPr>
            <p:grpSpPr bwMode="auto">
              <a:xfrm>
                <a:off x="4919" y="4285"/>
                <a:ext cx="5" cy="10"/>
                <a:chOff x="2747" y="1315"/>
                <a:chExt cx="4" cy="7"/>
              </a:xfrm>
            </p:grpSpPr>
            <p:sp>
              <p:nvSpPr>
                <p:cNvPr id="23932" name="Freeform 195"/>
                <p:cNvSpPr>
                  <a:spLocks/>
                </p:cNvSpPr>
                <p:nvPr/>
              </p:nvSpPr>
              <p:spPr bwMode="auto">
                <a:xfrm>
                  <a:off x="2747" y="1315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3 h 7"/>
                    <a:gd name="T4" fmla="*/ 0 w 4"/>
                    <a:gd name="T5" fmla="*/ 7 h 7"/>
                    <a:gd name="T6" fmla="*/ 0 w 4"/>
                    <a:gd name="T7" fmla="*/ 3 h 7"/>
                    <a:gd name="T8" fmla="*/ 0 w 4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7"/>
                    <a:gd name="T17" fmla="*/ 4 w 4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7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0" y="7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33" name="Freeform 194"/>
                <p:cNvSpPr>
                  <a:spLocks/>
                </p:cNvSpPr>
                <p:nvPr/>
              </p:nvSpPr>
              <p:spPr bwMode="auto">
                <a:xfrm>
                  <a:off x="2747" y="1315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3 h 7"/>
                    <a:gd name="T4" fmla="*/ 0 w 4"/>
                    <a:gd name="T5" fmla="*/ 7 h 7"/>
                    <a:gd name="T6" fmla="*/ 0 w 4"/>
                    <a:gd name="T7" fmla="*/ 3 h 7"/>
                    <a:gd name="T8" fmla="*/ 0 w 4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7"/>
                    <a:gd name="T17" fmla="*/ 4 w 4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7">
                      <a:moveTo>
                        <a:pt x="0" y="0"/>
                      </a:moveTo>
                      <a:lnTo>
                        <a:pt x="4" y="3"/>
                      </a:lnTo>
                      <a:lnTo>
                        <a:pt x="0" y="7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4" name="Group 190"/>
              <p:cNvGrpSpPr>
                <a:grpSpLocks/>
              </p:cNvGrpSpPr>
              <p:nvPr/>
            </p:nvGrpSpPr>
            <p:grpSpPr bwMode="auto">
              <a:xfrm>
                <a:off x="4846" y="4279"/>
                <a:ext cx="3" cy="2"/>
                <a:chOff x="2700" y="1310"/>
                <a:chExt cx="2" cy="2"/>
              </a:xfrm>
            </p:grpSpPr>
            <p:sp>
              <p:nvSpPr>
                <p:cNvPr id="2393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700" y="1310"/>
                  <a:ext cx="1" cy="1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931" name="Rectangle 191"/>
                <p:cNvSpPr>
                  <a:spLocks noChangeArrowheads="1"/>
                </p:cNvSpPr>
                <p:nvPr/>
              </p:nvSpPr>
              <p:spPr bwMode="auto">
                <a:xfrm>
                  <a:off x="2700" y="1310"/>
                  <a:ext cx="2" cy="2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745" name="Group 187"/>
              <p:cNvGrpSpPr>
                <a:grpSpLocks/>
              </p:cNvGrpSpPr>
              <p:nvPr/>
            </p:nvGrpSpPr>
            <p:grpSpPr bwMode="auto">
              <a:xfrm>
                <a:off x="4933" y="4243"/>
                <a:ext cx="5" cy="3"/>
                <a:chOff x="2756" y="1286"/>
                <a:chExt cx="3" cy="2"/>
              </a:xfrm>
            </p:grpSpPr>
            <p:sp>
              <p:nvSpPr>
                <p:cNvPr id="23928" name="Freeform 189"/>
                <p:cNvSpPr>
                  <a:spLocks/>
                </p:cNvSpPr>
                <p:nvPr/>
              </p:nvSpPr>
              <p:spPr bwMode="auto">
                <a:xfrm>
                  <a:off x="2756" y="1286"/>
                  <a:ext cx="3" cy="2"/>
                </a:xfrm>
                <a:custGeom>
                  <a:avLst/>
                  <a:gdLst>
                    <a:gd name="T0" fmla="*/ 0 w 3"/>
                    <a:gd name="T1" fmla="*/ 0 h 2"/>
                    <a:gd name="T2" fmla="*/ 3 w 3"/>
                    <a:gd name="T3" fmla="*/ 2 h 2"/>
                    <a:gd name="T4" fmla="*/ 0 w 3"/>
                    <a:gd name="T5" fmla="*/ 2 h 2"/>
                    <a:gd name="T6" fmla="*/ 0 w 3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"/>
                    <a:gd name="T13" fmla="*/ 0 h 2"/>
                    <a:gd name="T14" fmla="*/ 3 w 3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" h="2">
                      <a:moveTo>
                        <a:pt x="0" y="0"/>
                      </a:move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29" name="Freeform 188"/>
                <p:cNvSpPr>
                  <a:spLocks/>
                </p:cNvSpPr>
                <p:nvPr/>
              </p:nvSpPr>
              <p:spPr bwMode="auto">
                <a:xfrm>
                  <a:off x="2756" y="1286"/>
                  <a:ext cx="3" cy="2"/>
                </a:xfrm>
                <a:custGeom>
                  <a:avLst/>
                  <a:gdLst>
                    <a:gd name="T0" fmla="*/ 0 w 3"/>
                    <a:gd name="T1" fmla="*/ 0 h 2"/>
                    <a:gd name="T2" fmla="*/ 3 w 3"/>
                    <a:gd name="T3" fmla="*/ 2 h 2"/>
                    <a:gd name="T4" fmla="*/ 0 w 3"/>
                    <a:gd name="T5" fmla="*/ 2 h 2"/>
                    <a:gd name="T6" fmla="*/ 0 w 3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"/>
                    <a:gd name="T13" fmla="*/ 0 h 2"/>
                    <a:gd name="T14" fmla="*/ 3 w 3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" h="2">
                      <a:moveTo>
                        <a:pt x="0" y="0"/>
                      </a:moveTo>
                      <a:lnTo>
                        <a:pt x="3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6" name="Group 184"/>
              <p:cNvGrpSpPr>
                <a:grpSpLocks/>
              </p:cNvGrpSpPr>
              <p:nvPr/>
            </p:nvGrpSpPr>
            <p:grpSpPr bwMode="auto">
              <a:xfrm>
                <a:off x="4860" y="4232"/>
                <a:ext cx="64" cy="67"/>
                <a:chOff x="2709" y="1278"/>
                <a:chExt cx="42" cy="47"/>
              </a:xfrm>
            </p:grpSpPr>
            <p:sp>
              <p:nvSpPr>
                <p:cNvPr id="23926" name="Freeform 186"/>
                <p:cNvSpPr>
                  <a:spLocks/>
                </p:cNvSpPr>
                <p:nvPr/>
              </p:nvSpPr>
              <p:spPr bwMode="auto">
                <a:xfrm>
                  <a:off x="2709" y="1278"/>
                  <a:ext cx="42" cy="47"/>
                </a:xfrm>
                <a:custGeom>
                  <a:avLst/>
                  <a:gdLst>
                    <a:gd name="T0" fmla="*/ 23 w 42"/>
                    <a:gd name="T1" fmla="*/ 0 h 47"/>
                    <a:gd name="T2" fmla="*/ 23 w 42"/>
                    <a:gd name="T3" fmla="*/ 15 h 47"/>
                    <a:gd name="T4" fmla="*/ 23 w 42"/>
                    <a:gd name="T5" fmla="*/ 19 h 47"/>
                    <a:gd name="T6" fmla="*/ 27 w 42"/>
                    <a:gd name="T7" fmla="*/ 25 h 47"/>
                    <a:gd name="T8" fmla="*/ 23 w 42"/>
                    <a:gd name="T9" fmla="*/ 25 h 47"/>
                    <a:gd name="T10" fmla="*/ 23 w 42"/>
                    <a:gd name="T11" fmla="*/ 29 h 47"/>
                    <a:gd name="T12" fmla="*/ 30 w 42"/>
                    <a:gd name="T13" fmla="*/ 25 h 47"/>
                    <a:gd name="T14" fmla="*/ 33 w 42"/>
                    <a:gd name="T15" fmla="*/ 19 h 47"/>
                    <a:gd name="T16" fmla="*/ 30 w 42"/>
                    <a:gd name="T17" fmla="*/ 15 h 47"/>
                    <a:gd name="T18" fmla="*/ 33 w 42"/>
                    <a:gd name="T19" fmla="*/ 10 h 47"/>
                    <a:gd name="T20" fmla="*/ 42 w 42"/>
                    <a:gd name="T21" fmla="*/ 15 h 47"/>
                    <a:gd name="T22" fmla="*/ 42 w 42"/>
                    <a:gd name="T23" fmla="*/ 19 h 47"/>
                    <a:gd name="T24" fmla="*/ 42 w 42"/>
                    <a:gd name="T25" fmla="*/ 29 h 47"/>
                    <a:gd name="T26" fmla="*/ 33 w 42"/>
                    <a:gd name="T27" fmla="*/ 32 h 47"/>
                    <a:gd name="T28" fmla="*/ 27 w 42"/>
                    <a:gd name="T29" fmla="*/ 40 h 47"/>
                    <a:gd name="T30" fmla="*/ 18 w 42"/>
                    <a:gd name="T31" fmla="*/ 37 h 47"/>
                    <a:gd name="T32" fmla="*/ 18 w 42"/>
                    <a:gd name="T33" fmla="*/ 44 h 47"/>
                    <a:gd name="T34" fmla="*/ 11 w 42"/>
                    <a:gd name="T35" fmla="*/ 47 h 47"/>
                    <a:gd name="T36" fmla="*/ 8 w 42"/>
                    <a:gd name="T37" fmla="*/ 40 h 47"/>
                    <a:gd name="T38" fmla="*/ 11 w 42"/>
                    <a:gd name="T39" fmla="*/ 40 h 47"/>
                    <a:gd name="T40" fmla="*/ 8 w 42"/>
                    <a:gd name="T41" fmla="*/ 40 h 47"/>
                    <a:gd name="T42" fmla="*/ 8 w 42"/>
                    <a:gd name="T43" fmla="*/ 44 h 47"/>
                    <a:gd name="T44" fmla="*/ 0 w 42"/>
                    <a:gd name="T45" fmla="*/ 44 h 47"/>
                    <a:gd name="T46" fmla="*/ 0 w 42"/>
                    <a:gd name="T47" fmla="*/ 37 h 47"/>
                    <a:gd name="T48" fmla="*/ 3 w 42"/>
                    <a:gd name="T49" fmla="*/ 29 h 47"/>
                    <a:gd name="T50" fmla="*/ 11 w 42"/>
                    <a:gd name="T51" fmla="*/ 22 h 47"/>
                    <a:gd name="T52" fmla="*/ 15 w 42"/>
                    <a:gd name="T53" fmla="*/ 3 h 47"/>
                    <a:gd name="T54" fmla="*/ 23 w 42"/>
                    <a:gd name="T55" fmla="*/ 0 h 4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2"/>
                    <a:gd name="T85" fmla="*/ 0 h 47"/>
                    <a:gd name="T86" fmla="*/ 42 w 42"/>
                    <a:gd name="T87" fmla="*/ 47 h 4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2" h="47">
                      <a:moveTo>
                        <a:pt x="23" y="0"/>
                      </a:moveTo>
                      <a:lnTo>
                        <a:pt x="23" y="15"/>
                      </a:lnTo>
                      <a:lnTo>
                        <a:pt x="23" y="19"/>
                      </a:lnTo>
                      <a:lnTo>
                        <a:pt x="27" y="25"/>
                      </a:lnTo>
                      <a:lnTo>
                        <a:pt x="23" y="25"/>
                      </a:lnTo>
                      <a:lnTo>
                        <a:pt x="23" y="29"/>
                      </a:lnTo>
                      <a:lnTo>
                        <a:pt x="30" y="25"/>
                      </a:lnTo>
                      <a:lnTo>
                        <a:pt x="33" y="19"/>
                      </a:lnTo>
                      <a:lnTo>
                        <a:pt x="30" y="15"/>
                      </a:lnTo>
                      <a:lnTo>
                        <a:pt x="33" y="10"/>
                      </a:lnTo>
                      <a:lnTo>
                        <a:pt x="42" y="15"/>
                      </a:lnTo>
                      <a:lnTo>
                        <a:pt x="42" y="19"/>
                      </a:lnTo>
                      <a:lnTo>
                        <a:pt x="42" y="29"/>
                      </a:lnTo>
                      <a:lnTo>
                        <a:pt x="33" y="32"/>
                      </a:lnTo>
                      <a:lnTo>
                        <a:pt x="27" y="40"/>
                      </a:lnTo>
                      <a:lnTo>
                        <a:pt x="18" y="37"/>
                      </a:lnTo>
                      <a:lnTo>
                        <a:pt x="18" y="44"/>
                      </a:lnTo>
                      <a:lnTo>
                        <a:pt x="11" y="47"/>
                      </a:lnTo>
                      <a:lnTo>
                        <a:pt x="8" y="40"/>
                      </a:lnTo>
                      <a:lnTo>
                        <a:pt x="11" y="40"/>
                      </a:lnTo>
                      <a:lnTo>
                        <a:pt x="8" y="40"/>
                      </a:lnTo>
                      <a:lnTo>
                        <a:pt x="8" y="44"/>
                      </a:lnTo>
                      <a:lnTo>
                        <a:pt x="0" y="44"/>
                      </a:lnTo>
                      <a:lnTo>
                        <a:pt x="0" y="37"/>
                      </a:lnTo>
                      <a:lnTo>
                        <a:pt x="3" y="29"/>
                      </a:lnTo>
                      <a:lnTo>
                        <a:pt x="11" y="22"/>
                      </a:lnTo>
                      <a:lnTo>
                        <a:pt x="15" y="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27" name="Freeform 185"/>
                <p:cNvSpPr>
                  <a:spLocks/>
                </p:cNvSpPr>
                <p:nvPr/>
              </p:nvSpPr>
              <p:spPr bwMode="auto">
                <a:xfrm>
                  <a:off x="2709" y="1278"/>
                  <a:ext cx="42" cy="47"/>
                </a:xfrm>
                <a:custGeom>
                  <a:avLst/>
                  <a:gdLst>
                    <a:gd name="T0" fmla="*/ 23 w 42"/>
                    <a:gd name="T1" fmla="*/ 0 h 47"/>
                    <a:gd name="T2" fmla="*/ 23 w 42"/>
                    <a:gd name="T3" fmla="*/ 15 h 47"/>
                    <a:gd name="T4" fmla="*/ 23 w 42"/>
                    <a:gd name="T5" fmla="*/ 19 h 47"/>
                    <a:gd name="T6" fmla="*/ 27 w 42"/>
                    <a:gd name="T7" fmla="*/ 25 h 47"/>
                    <a:gd name="T8" fmla="*/ 23 w 42"/>
                    <a:gd name="T9" fmla="*/ 25 h 47"/>
                    <a:gd name="T10" fmla="*/ 23 w 42"/>
                    <a:gd name="T11" fmla="*/ 29 h 47"/>
                    <a:gd name="T12" fmla="*/ 30 w 42"/>
                    <a:gd name="T13" fmla="*/ 25 h 47"/>
                    <a:gd name="T14" fmla="*/ 33 w 42"/>
                    <a:gd name="T15" fmla="*/ 19 h 47"/>
                    <a:gd name="T16" fmla="*/ 30 w 42"/>
                    <a:gd name="T17" fmla="*/ 15 h 47"/>
                    <a:gd name="T18" fmla="*/ 33 w 42"/>
                    <a:gd name="T19" fmla="*/ 10 h 47"/>
                    <a:gd name="T20" fmla="*/ 42 w 42"/>
                    <a:gd name="T21" fmla="*/ 15 h 47"/>
                    <a:gd name="T22" fmla="*/ 42 w 42"/>
                    <a:gd name="T23" fmla="*/ 19 h 47"/>
                    <a:gd name="T24" fmla="*/ 42 w 42"/>
                    <a:gd name="T25" fmla="*/ 29 h 47"/>
                    <a:gd name="T26" fmla="*/ 33 w 42"/>
                    <a:gd name="T27" fmla="*/ 32 h 47"/>
                    <a:gd name="T28" fmla="*/ 27 w 42"/>
                    <a:gd name="T29" fmla="*/ 40 h 47"/>
                    <a:gd name="T30" fmla="*/ 18 w 42"/>
                    <a:gd name="T31" fmla="*/ 37 h 47"/>
                    <a:gd name="T32" fmla="*/ 18 w 42"/>
                    <a:gd name="T33" fmla="*/ 44 h 47"/>
                    <a:gd name="T34" fmla="*/ 11 w 42"/>
                    <a:gd name="T35" fmla="*/ 47 h 47"/>
                    <a:gd name="T36" fmla="*/ 8 w 42"/>
                    <a:gd name="T37" fmla="*/ 40 h 47"/>
                    <a:gd name="T38" fmla="*/ 11 w 42"/>
                    <a:gd name="T39" fmla="*/ 40 h 47"/>
                    <a:gd name="T40" fmla="*/ 8 w 42"/>
                    <a:gd name="T41" fmla="*/ 40 h 47"/>
                    <a:gd name="T42" fmla="*/ 8 w 42"/>
                    <a:gd name="T43" fmla="*/ 44 h 47"/>
                    <a:gd name="T44" fmla="*/ 0 w 42"/>
                    <a:gd name="T45" fmla="*/ 44 h 47"/>
                    <a:gd name="T46" fmla="*/ 0 w 42"/>
                    <a:gd name="T47" fmla="*/ 37 h 47"/>
                    <a:gd name="T48" fmla="*/ 3 w 42"/>
                    <a:gd name="T49" fmla="*/ 29 h 47"/>
                    <a:gd name="T50" fmla="*/ 11 w 42"/>
                    <a:gd name="T51" fmla="*/ 22 h 47"/>
                    <a:gd name="T52" fmla="*/ 15 w 42"/>
                    <a:gd name="T53" fmla="*/ 3 h 47"/>
                    <a:gd name="T54" fmla="*/ 23 w 42"/>
                    <a:gd name="T55" fmla="*/ 0 h 4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2"/>
                    <a:gd name="T85" fmla="*/ 0 h 47"/>
                    <a:gd name="T86" fmla="*/ 42 w 42"/>
                    <a:gd name="T87" fmla="*/ 47 h 47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2" h="47">
                      <a:moveTo>
                        <a:pt x="23" y="0"/>
                      </a:moveTo>
                      <a:lnTo>
                        <a:pt x="23" y="15"/>
                      </a:lnTo>
                      <a:lnTo>
                        <a:pt x="23" y="19"/>
                      </a:lnTo>
                      <a:lnTo>
                        <a:pt x="27" y="25"/>
                      </a:lnTo>
                      <a:lnTo>
                        <a:pt x="23" y="25"/>
                      </a:lnTo>
                      <a:lnTo>
                        <a:pt x="23" y="29"/>
                      </a:lnTo>
                      <a:lnTo>
                        <a:pt x="30" y="25"/>
                      </a:lnTo>
                      <a:lnTo>
                        <a:pt x="33" y="19"/>
                      </a:lnTo>
                      <a:lnTo>
                        <a:pt x="30" y="15"/>
                      </a:lnTo>
                      <a:lnTo>
                        <a:pt x="33" y="10"/>
                      </a:lnTo>
                      <a:lnTo>
                        <a:pt x="42" y="15"/>
                      </a:lnTo>
                      <a:lnTo>
                        <a:pt x="42" y="19"/>
                      </a:lnTo>
                      <a:lnTo>
                        <a:pt x="42" y="29"/>
                      </a:lnTo>
                      <a:lnTo>
                        <a:pt x="33" y="32"/>
                      </a:lnTo>
                      <a:lnTo>
                        <a:pt x="27" y="40"/>
                      </a:lnTo>
                      <a:lnTo>
                        <a:pt x="18" y="37"/>
                      </a:lnTo>
                      <a:lnTo>
                        <a:pt x="18" y="44"/>
                      </a:lnTo>
                      <a:lnTo>
                        <a:pt x="11" y="47"/>
                      </a:lnTo>
                      <a:lnTo>
                        <a:pt x="8" y="40"/>
                      </a:lnTo>
                      <a:lnTo>
                        <a:pt x="11" y="40"/>
                      </a:lnTo>
                      <a:lnTo>
                        <a:pt x="8" y="40"/>
                      </a:lnTo>
                      <a:lnTo>
                        <a:pt x="8" y="44"/>
                      </a:lnTo>
                      <a:lnTo>
                        <a:pt x="0" y="44"/>
                      </a:lnTo>
                      <a:lnTo>
                        <a:pt x="0" y="37"/>
                      </a:lnTo>
                      <a:lnTo>
                        <a:pt x="3" y="29"/>
                      </a:lnTo>
                      <a:lnTo>
                        <a:pt x="11" y="22"/>
                      </a:lnTo>
                      <a:lnTo>
                        <a:pt x="15" y="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7" name="Group 181"/>
              <p:cNvGrpSpPr>
                <a:grpSpLocks/>
              </p:cNvGrpSpPr>
              <p:nvPr/>
            </p:nvGrpSpPr>
            <p:grpSpPr bwMode="auto">
              <a:xfrm>
                <a:off x="4830" y="4232"/>
                <a:ext cx="39" cy="37"/>
                <a:chOff x="2690" y="1278"/>
                <a:chExt cx="25" cy="25"/>
              </a:xfrm>
            </p:grpSpPr>
            <p:sp>
              <p:nvSpPr>
                <p:cNvPr id="23924" name="Freeform 183"/>
                <p:cNvSpPr>
                  <a:spLocks/>
                </p:cNvSpPr>
                <p:nvPr/>
              </p:nvSpPr>
              <p:spPr bwMode="auto">
                <a:xfrm>
                  <a:off x="2690" y="1278"/>
                  <a:ext cx="25" cy="25"/>
                </a:xfrm>
                <a:custGeom>
                  <a:avLst/>
                  <a:gdLst>
                    <a:gd name="T0" fmla="*/ 19 w 25"/>
                    <a:gd name="T1" fmla="*/ 0 h 25"/>
                    <a:gd name="T2" fmla="*/ 25 w 25"/>
                    <a:gd name="T3" fmla="*/ 19 h 25"/>
                    <a:gd name="T4" fmla="*/ 25 w 25"/>
                    <a:gd name="T5" fmla="*/ 22 h 25"/>
                    <a:gd name="T6" fmla="*/ 14 w 25"/>
                    <a:gd name="T7" fmla="*/ 25 h 25"/>
                    <a:gd name="T8" fmla="*/ 14 w 25"/>
                    <a:gd name="T9" fmla="*/ 22 h 25"/>
                    <a:gd name="T10" fmla="*/ 14 w 25"/>
                    <a:gd name="T11" fmla="*/ 19 h 25"/>
                    <a:gd name="T12" fmla="*/ 10 w 25"/>
                    <a:gd name="T13" fmla="*/ 22 h 25"/>
                    <a:gd name="T14" fmla="*/ 7 w 25"/>
                    <a:gd name="T15" fmla="*/ 25 h 25"/>
                    <a:gd name="T16" fmla="*/ 0 w 25"/>
                    <a:gd name="T17" fmla="*/ 25 h 25"/>
                    <a:gd name="T18" fmla="*/ 14 w 25"/>
                    <a:gd name="T19" fmla="*/ 10 h 25"/>
                    <a:gd name="T20" fmla="*/ 19 w 25"/>
                    <a:gd name="T21" fmla="*/ 0 h 2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5"/>
                    <a:gd name="T34" fmla="*/ 0 h 25"/>
                    <a:gd name="T35" fmla="*/ 25 w 25"/>
                    <a:gd name="T36" fmla="*/ 25 h 25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5" h="25">
                      <a:moveTo>
                        <a:pt x="19" y="0"/>
                      </a:moveTo>
                      <a:lnTo>
                        <a:pt x="25" y="19"/>
                      </a:lnTo>
                      <a:lnTo>
                        <a:pt x="25" y="22"/>
                      </a:lnTo>
                      <a:lnTo>
                        <a:pt x="14" y="25"/>
                      </a:lnTo>
                      <a:lnTo>
                        <a:pt x="14" y="22"/>
                      </a:lnTo>
                      <a:lnTo>
                        <a:pt x="14" y="19"/>
                      </a:lnTo>
                      <a:lnTo>
                        <a:pt x="10" y="22"/>
                      </a:lnTo>
                      <a:lnTo>
                        <a:pt x="7" y="25"/>
                      </a:lnTo>
                      <a:lnTo>
                        <a:pt x="0" y="25"/>
                      </a:lnTo>
                      <a:lnTo>
                        <a:pt x="14" y="1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25" name="Freeform 182"/>
                <p:cNvSpPr>
                  <a:spLocks/>
                </p:cNvSpPr>
                <p:nvPr/>
              </p:nvSpPr>
              <p:spPr bwMode="auto">
                <a:xfrm>
                  <a:off x="2690" y="1278"/>
                  <a:ext cx="25" cy="25"/>
                </a:xfrm>
                <a:custGeom>
                  <a:avLst/>
                  <a:gdLst>
                    <a:gd name="T0" fmla="*/ 19 w 25"/>
                    <a:gd name="T1" fmla="*/ 0 h 25"/>
                    <a:gd name="T2" fmla="*/ 25 w 25"/>
                    <a:gd name="T3" fmla="*/ 19 h 25"/>
                    <a:gd name="T4" fmla="*/ 25 w 25"/>
                    <a:gd name="T5" fmla="*/ 22 h 25"/>
                    <a:gd name="T6" fmla="*/ 14 w 25"/>
                    <a:gd name="T7" fmla="*/ 25 h 25"/>
                    <a:gd name="T8" fmla="*/ 14 w 25"/>
                    <a:gd name="T9" fmla="*/ 22 h 25"/>
                    <a:gd name="T10" fmla="*/ 14 w 25"/>
                    <a:gd name="T11" fmla="*/ 19 h 25"/>
                    <a:gd name="T12" fmla="*/ 10 w 25"/>
                    <a:gd name="T13" fmla="*/ 22 h 25"/>
                    <a:gd name="T14" fmla="*/ 7 w 25"/>
                    <a:gd name="T15" fmla="*/ 25 h 25"/>
                    <a:gd name="T16" fmla="*/ 0 w 25"/>
                    <a:gd name="T17" fmla="*/ 25 h 25"/>
                    <a:gd name="T18" fmla="*/ 14 w 25"/>
                    <a:gd name="T19" fmla="*/ 10 h 25"/>
                    <a:gd name="T20" fmla="*/ 19 w 25"/>
                    <a:gd name="T21" fmla="*/ 0 h 2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5"/>
                    <a:gd name="T34" fmla="*/ 0 h 25"/>
                    <a:gd name="T35" fmla="*/ 25 w 25"/>
                    <a:gd name="T36" fmla="*/ 25 h 25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5" h="25">
                      <a:moveTo>
                        <a:pt x="19" y="0"/>
                      </a:moveTo>
                      <a:lnTo>
                        <a:pt x="25" y="19"/>
                      </a:lnTo>
                      <a:lnTo>
                        <a:pt x="25" y="22"/>
                      </a:lnTo>
                      <a:lnTo>
                        <a:pt x="14" y="25"/>
                      </a:lnTo>
                      <a:lnTo>
                        <a:pt x="14" y="22"/>
                      </a:lnTo>
                      <a:lnTo>
                        <a:pt x="14" y="19"/>
                      </a:lnTo>
                      <a:lnTo>
                        <a:pt x="10" y="22"/>
                      </a:lnTo>
                      <a:lnTo>
                        <a:pt x="7" y="25"/>
                      </a:lnTo>
                      <a:lnTo>
                        <a:pt x="0" y="25"/>
                      </a:lnTo>
                      <a:lnTo>
                        <a:pt x="14" y="1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8" name="Group 178"/>
              <p:cNvGrpSpPr>
                <a:grpSpLocks/>
              </p:cNvGrpSpPr>
              <p:nvPr/>
            </p:nvGrpSpPr>
            <p:grpSpPr bwMode="auto">
              <a:xfrm>
                <a:off x="4876" y="4202"/>
                <a:ext cx="34" cy="30"/>
                <a:chOff x="2720" y="1258"/>
                <a:chExt cx="22" cy="20"/>
              </a:xfrm>
            </p:grpSpPr>
            <p:sp>
              <p:nvSpPr>
                <p:cNvPr id="23922" name="Freeform 180"/>
                <p:cNvSpPr>
                  <a:spLocks/>
                </p:cNvSpPr>
                <p:nvPr/>
              </p:nvSpPr>
              <p:spPr bwMode="auto">
                <a:xfrm>
                  <a:off x="2720" y="1258"/>
                  <a:ext cx="22" cy="20"/>
                </a:xfrm>
                <a:custGeom>
                  <a:avLst/>
                  <a:gdLst>
                    <a:gd name="T0" fmla="*/ 19 w 22"/>
                    <a:gd name="T1" fmla="*/ 0 h 20"/>
                    <a:gd name="T2" fmla="*/ 22 w 22"/>
                    <a:gd name="T3" fmla="*/ 7 h 20"/>
                    <a:gd name="T4" fmla="*/ 16 w 22"/>
                    <a:gd name="T5" fmla="*/ 13 h 20"/>
                    <a:gd name="T6" fmla="*/ 0 w 22"/>
                    <a:gd name="T7" fmla="*/ 20 h 20"/>
                    <a:gd name="T8" fmla="*/ 4 w 22"/>
                    <a:gd name="T9" fmla="*/ 13 h 20"/>
                    <a:gd name="T10" fmla="*/ 11 w 22"/>
                    <a:gd name="T11" fmla="*/ 10 h 20"/>
                    <a:gd name="T12" fmla="*/ 11 w 22"/>
                    <a:gd name="T13" fmla="*/ 7 h 20"/>
                    <a:gd name="T14" fmla="*/ 19 w 22"/>
                    <a:gd name="T15" fmla="*/ 0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2"/>
                    <a:gd name="T25" fmla="*/ 0 h 20"/>
                    <a:gd name="T26" fmla="*/ 22 w 2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2" h="20">
                      <a:moveTo>
                        <a:pt x="19" y="0"/>
                      </a:moveTo>
                      <a:lnTo>
                        <a:pt x="22" y="7"/>
                      </a:lnTo>
                      <a:lnTo>
                        <a:pt x="16" y="13"/>
                      </a:lnTo>
                      <a:lnTo>
                        <a:pt x="0" y="20"/>
                      </a:lnTo>
                      <a:lnTo>
                        <a:pt x="4" y="13"/>
                      </a:lnTo>
                      <a:lnTo>
                        <a:pt x="11" y="10"/>
                      </a:lnTo>
                      <a:lnTo>
                        <a:pt x="11" y="7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23" name="Freeform 179"/>
                <p:cNvSpPr>
                  <a:spLocks/>
                </p:cNvSpPr>
                <p:nvPr/>
              </p:nvSpPr>
              <p:spPr bwMode="auto">
                <a:xfrm>
                  <a:off x="2720" y="1258"/>
                  <a:ext cx="22" cy="20"/>
                </a:xfrm>
                <a:custGeom>
                  <a:avLst/>
                  <a:gdLst>
                    <a:gd name="T0" fmla="*/ 19 w 22"/>
                    <a:gd name="T1" fmla="*/ 0 h 20"/>
                    <a:gd name="T2" fmla="*/ 22 w 22"/>
                    <a:gd name="T3" fmla="*/ 7 h 20"/>
                    <a:gd name="T4" fmla="*/ 16 w 22"/>
                    <a:gd name="T5" fmla="*/ 13 h 20"/>
                    <a:gd name="T6" fmla="*/ 0 w 22"/>
                    <a:gd name="T7" fmla="*/ 20 h 20"/>
                    <a:gd name="T8" fmla="*/ 4 w 22"/>
                    <a:gd name="T9" fmla="*/ 13 h 20"/>
                    <a:gd name="T10" fmla="*/ 11 w 22"/>
                    <a:gd name="T11" fmla="*/ 10 h 20"/>
                    <a:gd name="T12" fmla="*/ 11 w 22"/>
                    <a:gd name="T13" fmla="*/ 7 h 20"/>
                    <a:gd name="T14" fmla="*/ 19 w 22"/>
                    <a:gd name="T15" fmla="*/ 0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2"/>
                    <a:gd name="T25" fmla="*/ 0 h 20"/>
                    <a:gd name="T26" fmla="*/ 22 w 22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2" h="20">
                      <a:moveTo>
                        <a:pt x="19" y="0"/>
                      </a:moveTo>
                      <a:lnTo>
                        <a:pt x="22" y="7"/>
                      </a:lnTo>
                      <a:lnTo>
                        <a:pt x="16" y="13"/>
                      </a:lnTo>
                      <a:lnTo>
                        <a:pt x="0" y="20"/>
                      </a:lnTo>
                      <a:lnTo>
                        <a:pt x="4" y="13"/>
                      </a:lnTo>
                      <a:lnTo>
                        <a:pt x="11" y="10"/>
                      </a:lnTo>
                      <a:lnTo>
                        <a:pt x="11" y="7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49" name="Group 175"/>
              <p:cNvGrpSpPr>
                <a:grpSpLocks/>
              </p:cNvGrpSpPr>
              <p:nvPr/>
            </p:nvGrpSpPr>
            <p:grpSpPr bwMode="auto">
              <a:xfrm>
                <a:off x="4938" y="4170"/>
                <a:ext cx="56" cy="57"/>
                <a:chOff x="2759" y="1236"/>
                <a:chExt cx="37" cy="39"/>
              </a:xfrm>
            </p:grpSpPr>
            <p:sp>
              <p:nvSpPr>
                <p:cNvPr id="23920" name="Freeform 177"/>
                <p:cNvSpPr>
                  <a:spLocks/>
                </p:cNvSpPr>
                <p:nvPr/>
              </p:nvSpPr>
              <p:spPr bwMode="auto">
                <a:xfrm>
                  <a:off x="2759" y="1236"/>
                  <a:ext cx="37" cy="39"/>
                </a:xfrm>
                <a:custGeom>
                  <a:avLst/>
                  <a:gdLst>
                    <a:gd name="T0" fmla="*/ 30 w 37"/>
                    <a:gd name="T1" fmla="*/ 0 h 39"/>
                    <a:gd name="T2" fmla="*/ 37 w 37"/>
                    <a:gd name="T3" fmla="*/ 10 h 39"/>
                    <a:gd name="T4" fmla="*/ 34 w 37"/>
                    <a:gd name="T5" fmla="*/ 22 h 39"/>
                    <a:gd name="T6" fmla="*/ 34 w 37"/>
                    <a:gd name="T7" fmla="*/ 32 h 39"/>
                    <a:gd name="T8" fmla="*/ 19 w 37"/>
                    <a:gd name="T9" fmla="*/ 35 h 39"/>
                    <a:gd name="T10" fmla="*/ 0 w 37"/>
                    <a:gd name="T11" fmla="*/ 39 h 39"/>
                    <a:gd name="T12" fmla="*/ 15 w 37"/>
                    <a:gd name="T13" fmla="*/ 32 h 39"/>
                    <a:gd name="T14" fmla="*/ 12 w 37"/>
                    <a:gd name="T15" fmla="*/ 19 h 39"/>
                    <a:gd name="T16" fmla="*/ 7 w 37"/>
                    <a:gd name="T17" fmla="*/ 15 h 39"/>
                    <a:gd name="T18" fmla="*/ 12 w 37"/>
                    <a:gd name="T19" fmla="*/ 15 h 39"/>
                    <a:gd name="T20" fmla="*/ 27 w 37"/>
                    <a:gd name="T21" fmla="*/ 10 h 39"/>
                    <a:gd name="T22" fmla="*/ 27 w 37"/>
                    <a:gd name="T23" fmla="*/ 7 h 39"/>
                    <a:gd name="T24" fmla="*/ 30 w 37"/>
                    <a:gd name="T25" fmla="*/ 0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7"/>
                    <a:gd name="T40" fmla="*/ 0 h 39"/>
                    <a:gd name="T41" fmla="*/ 37 w 37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7" h="39">
                      <a:moveTo>
                        <a:pt x="30" y="0"/>
                      </a:moveTo>
                      <a:lnTo>
                        <a:pt x="37" y="10"/>
                      </a:lnTo>
                      <a:lnTo>
                        <a:pt x="34" y="22"/>
                      </a:lnTo>
                      <a:lnTo>
                        <a:pt x="34" y="32"/>
                      </a:lnTo>
                      <a:lnTo>
                        <a:pt x="19" y="35"/>
                      </a:lnTo>
                      <a:lnTo>
                        <a:pt x="0" y="39"/>
                      </a:lnTo>
                      <a:lnTo>
                        <a:pt x="15" y="32"/>
                      </a:lnTo>
                      <a:lnTo>
                        <a:pt x="12" y="19"/>
                      </a:lnTo>
                      <a:lnTo>
                        <a:pt x="7" y="15"/>
                      </a:lnTo>
                      <a:lnTo>
                        <a:pt x="12" y="15"/>
                      </a:lnTo>
                      <a:lnTo>
                        <a:pt x="27" y="10"/>
                      </a:lnTo>
                      <a:lnTo>
                        <a:pt x="27" y="7"/>
                      </a:lnTo>
                      <a:lnTo>
                        <a:pt x="3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21" name="Freeform 176"/>
                <p:cNvSpPr>
                  <a:spLocks/>
                </p:cNvSpPr>
                <p:nvPr/>
              </p:nvSpPr>
              <p:spPr bwMode="auto">
                <a:xfrm>
                  <a:off x="2759" y="1236"/>
                  <a:ext cx="37" cy="39"/>
                </a:xfrm>
                <a:custGeom>
                  <a:avLst/>
                  <a:gdLst>
                    <a:gd name="T0" fmla="*/ 30 w 37"/>
                    <a:gd name="T1" fmla="*/ 0 h 39"/>
                    <a:gd name="T2" fmla="*/ 37 w 37"/>
                    <a:gd name="T3" fmla="*/ 10 h 39"/>
                    <a:gd name="T4" fmla="*/ 34 w 37"/>
                    <a:gd name="T5" fmla="*/ 22 h 39"/>
                    <a:gd name="T6" fmla="*/ 34 w 37"/>
                    <a:gd name="T7" fmla="*/ 32 h 39"/>
                    <a:gd name="T8" fmla="*/ 19 w 37"/>
                    <a:gd name="T9" fmla="*/ 35 h 39"/>
                    <a:gd name="T10" fmla="*/ 0 w 37"/>
                    <a:gd name="T11" fmla="*/ 39 h 39"/>
                    <a:gd name="T12" fmla="*/ 15 w 37"/>
                    <a:gd name="T13" fmla="*/ 32 h 39"/>
                    <a:gd name="T14" fmla="*/ 12 w 37"/>
                    <a:gd name="T15" fmla="*/ 19 h 39"/>
                    <a:gd name="T16" fmla="*/ 7 w 37"/>
                    <a:gd name="T17" fmla="*/ 15 h 39"/>
                    <a:gd name="T18" fmla="*/ 12 w 37"/>
                    <a:gd name="T19" fmla="*/ 15 h 39"/>
                    <a:gd name="T20" fmla="*/ 27 w 37"/>
                    <a:gd name="T21" fmla="*/ 10 h 39"/>
                    <a:gd name="T22" fmla="*/ 27 w 37"/>
                    <a:gd name="T23" fmla="*/ 7 h 39"/>
                    <a:gd name="T24" fmla="*/ 30 w 37"/>
                    <a:gd name="T25" fmla="*/ 0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7"/>
                    <a:gd name="T40" fmla="*/ 0 h 39"/>
                    <a:gd name="T41" fmla="*/ 37 w 37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7" h="39">
                      <a:moveTo>
                        <a:pt x="30" y="0"/>
                      </a:moveTo>
                      <a:lnTo>
                        <a:pt x="37" y="10"/>
                      </a:lnTo>
                      <a:lnTo>
                        <a:pt x="34" y="22"/>
                      </a:lnTo>
                      <a:lnTo>
                        <a:pt x="34" y="32"/>
                      </a:lnTo>
                      <a:lnTo>
                        <a:pt x="19" y="35"/>
                      </a:lnTo>
                      <a:lnTo>
                        <a:pt x="0" y="39"/>
                      </a:lnTo>
                      <a:lnTo>
                        <a:pt x="15" y="32"/>
                      </a:lnTo>
                      <a:lnTo>
                        <a:pt x="12" y="19"/>
                      </a:lnTo>
                      <a:lnTo>
                        <a:pt x="7" y="15"/>
                      </a:lnTo>
                      <a:lnTo>
                        <a:pt x="12" y="15"/>
                      </a:lnTo>
                      <a:lnTo>
                        <a:pt x="27" y="10"/>
                      </a:lnTo>
                      <a:lnTo>
                        <a:pt x="27" y="7"/>
                      </a:lnTo>
                      <a:lnTo>
                        <a:pt x="3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0" name="Group 172"/>
              <p:cNvGrpSpPr>
                <a:grpSpLocks/>
              </p:cNvGrpSpPr>
              <p:nvPr/>
            </p:nvGrpSpPr>
            <p:grpSpPr bwMode="auto">
              <a:xfrm>
                <a:off x="5010" y="4155"/>
                <a:ext cx="29" cy="26"/>
                <a:chOff x="2806" y="1226"/>
                <a:chExt cx="19" cy="17"/>
              </a:xfrm>
            </p:grpSpPr>
            <p:sp>
              <p:nvSpPr>
                <p:cNvPr id="23918" name="Freeform 174"/>
                <p:cNvSpPr>
                  <a:spLocks/>
                </p:cNvSpPr>
                <p:nvPr/>
              </p:nvSpPr>
              <p:spPr bwMode="auto">
                <a:xfrm>
                  <a:off x="2806" y="1226"/>
                  <a:ext cx="19" cy="17"/>
                </a:xfrm>
                <a:custGeom>
                  <a:avLst/>
                  <a:gdLst>
                    <a:gd name="T0" fmla="*/ 15 w 19"/>
                    <a:gd name="T1" fmla="*/ 0 h 17"/>
                    <a:gd name="T2" fmla="*/ 19 w 19"/>
                    <a:gd name="T3" fmla="*/ 3 h 17"/>
                    <a:gd name="T4" fmla="*/ 15 w 19"/>
                    <a:gd name="T5" fmla="*/ 10 h 17"/>
                    <a:gd name="T6" fmla="*/ 7 w 19"/>
                    <a:gd name="T7" fmla="*/ 13 h 17"/>
                    <a:gd name="T8" fmla="*/ 4 w 19"/>
                    <a:gd name="T9" fmla="*/ 17 h 17"/>
                    <a:gd name="T10" fmla="*/ 0 w 19"/>
                    <a:gd name="T11" fmla="*/ 13 h 17"/>
                    <a:gd name="T12" fmla="*/ 7 w 19"/>
                    <a:gd name="T13" fmla="*/ 3 h 17"/>
                    <a:gd name="T14" fmla="*/ 15 w 19"/>
                    <a:gd name="T15" fmla="*/ 0 h 1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9"/>
                    <a:gd name="T25" fmla="*/ 0 h 17"/>
                    <a:gd name="T26" fmla="*/ 19 w 19"/>
                    <a:gd name="T27" fmla="*/ 17 h 1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9" h="17">
                      <a:moveTo>
                        <a:pt x="15" y="0"/>
                      </a:moveTo>
                      <a:lnTo>
                        <a:pt x="19" y="3"/>
                      </a:lnTo>
                      <a:lnTo>
                        <a:pt x="15" y="10"/>
                      </a:lnTo>
                      <a:lnTo>
                        <a:pt x="7" y="13"/>
                      </a:lnTo>
                      <a:lnTo>
                        <a:pt x="4" y="17"/>
                      </a:lnTo>
                      <a:lnTo>
                        <a:pt x="0" y="13"/>
                      </a:lnTo>
                      <a:lnTo>
                        <a:pt x="7" y="3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19" name="Freeform 173"/>
                <p:cNvSpPr>
                  <a:spLocks/>
                </p:cNvSpPr>
                <p:nvPr/>
              </p:nvSpPr>
              <p:spPr bwMode="auto">
                <a:xfrm>
                  <a:off x="2806" y="1226"/>
                  <a:ext cx="19" cy="17"/>
                </a:xfrm>
                <a:custGeom>
                  <a:avLst/>
                  <a:gdLst>
                    <a:gd name="T0" fmla="*/ 15 w 19"/>
                    <a:gd name="T1" fmla="*/ 0 h 17"/>
                    <a:gd name="T2" fmla="*/ 19 w 19"/>
                    <a:gd name="T3" fmla="*/ 3 h 17"/>
                    <a:gd name="T4" fmla="*/ 15 w 19"/>
                    <a:gd name="T5" fmla="*/ 10 h 17"/>
                    <a:gd name="T6" fmla="*/ 7 w 19"/>
                    <a:gd name="T7" fmla="*/ 13 h 17"/>
                    <a:gd name="T8" fmla="*/ 4 w 19"/>
                    <a:gd name="T9" fmla="*/ 17 h 17"/>
                    <a:gd name="T10" fmla="*/ 0 w 19"/>
                    <a:gd name="T11" fmla="*/ 13 h 17"/>
                    <a:gd name="T12" fmla="*/ 7 w 19"/>
                    <a:gd name="T13" fmla="*/ 3 h 17"/>
                    <a:gd name="T14" fmla="*/ 15 w 19"/>
                    <a:gd name="T15" fmla="*/ 0 h 1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9"/>
                    <a:gd name="T25" fmla="*/ 0 h 17"/>
                    <a:gd name="T26" fmla="*/ 19 w 19"/>
                    <a:gd name="T27" fmla="*/ 17 h 1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9" h="17">
                      <a:moveTo>
                        <a:pt x="15" y="0"/>
                      </a:moveTo>
                      <a:lnTo>
                        <a:pt x="19" y="3"/>
                      </a:lnTo>
                      <a:lnTo>
                        <a:pt x="15" y="10"/>
                      </a:lnTo>
                      <a:lnTo>
                        <a:pt x="7" y="13"/>
                      </a:lnTo>
                      <a:lnTo>
                        <a:pt x="4" y="17"/>
                      </a:lnTo>
                      <a:lnTo>
                        <a:pt x="0" y="13"/>
                      </a:lnTo>
                      <a:lnTo>
                        <a:pt x="7" y="3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1" name="Group 169"/>
              <p:cNvGrpSpPr>
                <a:grpSpLocks/>
              </p:cNvGrpSpPr>
              <p:nvPr/>
            </p:nvGrpSpPr>
            <p:grpSpPr bwMode="auto">
              <a:xfrm>
                <a:off x="5124" y="4135"/>
                <a:ext cx="4" cy="7"/>
                <a:chOff x="2879" y="1211"/>
                <a:chExt cx="3" cy="6"/>
              </a:xfrm>
            </p:grpSpPr>
            <p:sp>
              <p:nvSpPr>
                <p:cNvPr id="23916" name="Freeform 171"/>
                <p:cNvSpPr>
                  <a:spLocks/>
                </p:cNvSpPr>
                <p:nvPr/>
              </p:nvSpPr>
              <p:spPr bwMode="auto">
                <a:xfrm>
                  <a:off x="2879" y="1211"/>
                  <a:ext cx="3" cy="6"/>
                </a:xfrm>
                <a:custGeom>
                  <a:avLst/>
                  <a:gdLst>
                    <a:gd name="T0" fmla="*/ 3 w 3"/>
                    <a:gd name="T1" fmla="*/ 0 h 6"/>
                    <a:gd name="T2" fmla="*/ 0 w 3"/>
                    <a:gd name="T3" fmla="*/ 6 h 6"/>
                    <a:gd name="T4" fmla="*/ 3 w 3"/>
                    <a:gd name="T5" fmla="*/ 0 h 6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6"/>
                    <a:gd name="T11" fmla="*/ 3 w 3"/>
                    <a:gd name="T12" fmla="*/ 6 h 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6">
                      <a:moveTo>
                        <a:pt x="3" y="0"/>
                      </a:moveTo>
                      <a:lnTo>
                        <a:pt x="0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17" name="Freeform 170"/>
                <p:cNvSpPr>
                  <a:spLocks/>
                </p:cNvSpPr>
                <p:nvPr/>
              </p:nvSpPr>
              <p:spPr bwMode="auto">
                <a:xfrm>
                  <a:off x="2879" y="1211"/>
                  <a:ext cx="3" cy="6"/>
                </a:xfrm>
                <a:custGeom>
                  <a:avLst/>
                  <a:gdLst>
                    <a:gd name="T0" fmla="*/ 3 w 3"/>
                    <a:gd name="T1" fmla="*/ 0 h 6"/>
                    <a:gd name="T2" fmla="*/ 0 w 3"/>
                    <a:gd name="T3" fmla="*/ 6 h 6"/>
                    <a:gd name="T4" fmla="*/ 3 w 3"/>
                    <a:gd name="T5" fmla="*/ 0 h 6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6"/>
                    <a:gd name="T11" fmla="*/ 3 w 3"/>
                    <a:gd name="T12" fmla="*/ 6 h 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6">
                      <a:moveTo>
                        <a:pt x="3" y="0"/>
                      </a:moveTo>
                      <a:lnTo>
                        <a:pt x="0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2" name="Group 166"/>
              <p:cNvGrpSpPr>
                <a:grpSpLocks/>
              </p:cNvGrpSpPr>
              <p:nvPr/>
            </p:nvGrpSpPr>
            <p:grpSpPr bwMode="auto">
              <a:xfrm>
                <a:off x="5033" y="4128"/>
                <a:ext cx="48" cy="25"/>
                <a:chOff x="2821" y="1207"/>
                <a:chExt cx="31" cy="17"/>
              </a:xfrm>
            </p:grpSpPr>
            <p:sp>
              <p:nvSpPr>
                <p:cNvPr id="23914" name="Freeform 168"/>
                <p:cNvSpPr>
                  <a:spLocks/>
                </p:cNvSpPr>
                <p:nvPr/>
              </p:nvSpPr>
              <p:spPr bwMode="auto">
                <a:xfrm>
                  <a:off x="2821" y="1207"/>
                  <a:ext cx="31" cy="17"/>
                </a:xfrm>
                <a:custGeom>
                  <a:avLst/>
                  <a:gdLst>
                    <a:gd name="T0" fmla="*/ 0 w 31"/>
                    <a:gd name="T1" fmla="*/ 0 h 17"/>
                    <a:gd name="T2" fmla="*/ 4 w 31"/>
                    <a:gd name="T3" fmla="*/ 0 h 17"/>
                    <a:gd name="T4" fmla="*/ 16 w 31"/>
                    <a:gd name="T5" fmla="*/ 0 h 17"/>
                    <a:gd name="T6" fmla="*/ 22 w 31"/>
                    <a:gd name="T7" fmla="*/ 4 h 17"/>
                    <a:gd name="T8" fmla="*/ 31 w 31"/>
                    <a:gd name="T9" fmla="*/ 7 h 17"/>
                    <a:gd name="T10" fmla="*/ 31 w 31"/>
                    <a:gd name="T11" fmla="*/ 10 h 17"/>
                    <a:gd name="T12" fmla="*/ 27 w 31"/>
                    <a:gd name="T13" fmla="*/ 14 h 17"/>
                    <a:gd name="T14" fmla="*/ 22 w 31"/>
                    <a:gd name="T15" fmla="*/ 14 h 17"/>
                    <a:gd name="T16" fmla="*/ 11 w 31"/>
                    <a:gd name="T17" fmla="*/ 17 h 17"/>
                    <a:gd name="T18" fmla="*/ 4 w 31"/>
                    <a:gd name="T19" fmla="*/ 10 h 17"/>
                    <a:gd name="T20" fmla="*/ 0 w 31"/>
                    <a:gd name="T21" fmla="*/ 4 h 17"/>
                    <a:gd name="T22" fmla="*/ 0 w 31"/>
                    <a:gd name="T23" fmla="*/ 0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"/>
                    <a:gd name="T37" fmla="*/ 0 h 17"/>
                    <a:gd name="T38" fmla="*/ 31 w 31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" h="17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16" y="0"/>
                      </a:lnTo>
                      <a:lnTo>
                        <a:pt x="22" y="4"/>
                      </a:lnTo>
                      <a:lnTo>
                        <a:pt x="31" y="7"/>
                      </a:lnTo>
                      <a:lnTo>
                        <a:pt x="31" y="10"/>
                      </a:lnTo>
                      <a:lnTo>
                        <a:pt x="27" y="14"/>
                      </a:lnTo>
                      <a:lnTo>
                        <a:pt x="22" y="14"/>
                      </a:lnTo>
                      <a:lnTo>
                        <a:pt x="11" y="17"/>
                      </a:lnTo>
                      <a:lnTo>
                        <a:pt x="4" y="10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15" name="Freeform 167"/>
                <p:cNvSpPr>
                  <a:spLocks/>
                </p:cNvSpPr>
                <p:nvPr/>
              </p:nvSpPr>
              <p:spPr bwMode="auto">
                <a:xfrm>
                  <a:off x="2821" y="1207"/>
                  <a:ext cx="31" cy="17"/>
                </a:xfrm>
                <a:custGeom>
                  <a:avLst/>
                  <a:gdLst>
                    <a:gd name="T0" fmla="*/ 0 w 31"/>
                    <a:gd name="T1" fmla="*/ 0 h 17"/>
                    <a:gd name="T2" fmla="*/ 4 w 31"/>
                    <a:gd name="T3" fmla="*/ 0 h 17"/>
                    <a:gd name="T4" fmla="*/ 16 w 31"/>
                    <a:gd name="T5" fmla="*/ 0 h 17"/>
                    <a:gd name="T6" fmla="*/ 22 w 31"/>
                    <a:gd name="T7" fmla="*/ 4 h 17"/>
                    <a:gd name="T8" fmla="*/ 31 w 31"/>
                    <a:gd name="T9" fmla="*/ 7 h 17"/>
                    <a:gd name="T10" fmla="*/ 31 w 31"/>
                    <a:gd name="T11" fmla="*/ 10 h 17"/>
                    <a:gd name="T12" fmla="*/ 27 w 31"/>
                    <a:gd name="T13" fmla="*/ 14 h 17"/>
                    <a:gd name="T14" fmla="*/ 22 w 31"/>
                    <a:gd name="T15" fmla="*/ 14 h 17"/>
                    <a:gd name="T16" fmla="*/ 11 w 31"/>
                    <a:gd name="T17" fmla="*/ 17 h 17"/>
                    <a:gd name="T18" fmla="*/ 4 w 31"/>
                    <a:gd name="T19" fmla="*/ 10 h 17"/>
                    <a:gd name="T20" fmla="*/ 0 w 31"/>
                    <a:gd name="T21" fmla="*/ 4 h 17"/>
                    <a:gd name="T22" fmla="*/ 0 w 31"/>
                    <a:gd name="T23" fmla="*/ 0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"/>
                    <a:gd name="T37" fmla="*/ 0 h 17"/>
                    <a:gd name="T38" fmla="*/ 31 w 31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" h="17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16" y="0"/>
                      </a:lnTo>
                      <a:lnTo>
                        <a:pt x="22" y="4"/>
                      </a:lnTo>
                      <a:lnTo>
                        <a:pt x="31" y="7"/>
                      </a:lnTo>
                      <a:lnTo>
                        <a:pt x="31" y="10"/>
                      </a:lnTo>
                      <a:lnTo>
                        <a:pt x="27" y="14"/>
                      </a:lnTo>
                      <a:lnTo>
                        <a:pt x="22" y="14"/>
                      </a:lnTo>
                      <a:lnTo>
                        <a:pt x="11" y="17"/>
                      </a:lnTo>
                      <a:lnTo>
                        <a:pt x="4" y="10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3" name="Group 163"/>
              <p:cNvGrpSpPr>
                <a:grpSpLocks/>
              </p:cNvGrpSpPr>
              <p:nvPr/>
            </p:nvGrpSpPr>
            <p:grpSpPr bwMode="auto">
              <a:xfrm>
                <a:off x="5519" y="4114"/>
                <a:ext cx="5" cy="17"/>
                <a:chOff x="3135" y="1197"/>
                <a:chExt cx="3" cy="12"/>
              </a:xfrm>
            </p:grpSpPr>
            <p:sp>
              <p:nvSpPr>
                <p:cNvPr id="23912" name="Freeform 165"/>
                <p:cNvSpPr>
                  <a:spLocks/>
                </p:cNvSpPr>
                <p:nvPr/>
              </p:nvSpPr>
              <p:spPr bwMode="auto">
                <a:xfrm>
                  <a:off x="3135" y="1197"/>
                  <a:ext cx="3" cy="12"/>
                </a:xfrm>
                <a:custGeom>
                  <a:avLst/>
                  <a:gdLst>
                    <a:gd name="T0" fmla="*/ 3 w 3"/>
                    <a:gd name="T1" fmla="*/ 0 h 12"/>
                    <a:gd name="T2" fmla="*/ 3 w 3"/>
                    <a:gd name="T3" fmla="*/ 12 h 12"/>
                    <a:gd name="T4" fmla="*/ 0 w 3"/>
                    <a:gd name="T5" fmla="*/ 12 h 12"/>
                    <a:gd name="T6" fmla="*/ 0 w 3"/>
                    <a:gd name="T7" fmla="*/ 2 h 12"/>
                    <a:gd name="T8" fmla="*/ 3 w 3"/>
                    <a:gd name="T9" fmla="*/ 0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12"/>
                    <a:gd name="T17" fmla="*/ 3 w 3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12">
                      <a:moveTo>
                        <a:pt x="3" y="0"/>
                      </a:moveTo>
                      <a:lnTo>
                        <a:pt x="3" y="12"/>
                      </a:lnTo>
                      <a:lnTo>
                        <a:pt x="0" y="12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13" name="Freeform 164"/>
                <p:cNvSpPr>
                  <a:spLocks/>
                </p:cNvSpPr>
                <p:nvPr/>
              </p:nvSpPr>
              <p:spPr bwMode="auto">
                <a:xfrm>
                  <a:off x="3135" y="1197"/>
                  <a:ext cx="3" cy="12"/>
                </a:xfrm>
                <a:custGeom>
                  <a:avLst/>
                  <a:gdLst>
                    <a:gd name="T0" fmla="*/ 3 w 3"/>
                    <a:gd name="T1" fmla="*/ 0 h 12"/>
                    <a:gd name="T2" fmla="*/ 3 w 3"/>
                    <a:gd name="T3" fmla="*/ 12 h 12"/>
                    <a:gd name="T4" fmla="*/ 0 w 3"/>
                    <a:gd name="T5" fmla="*/ 12 h 12"/>
                    <a:gd name="T6" fmla="*/ 0 w 3"/>
                    <a:gd name="T7" fmla="*/ 2 h 12"/>
                    <a:gd name="T8" fmla="*/ 3 w 3"/>
                    <a:gd name="T9" fmla="*/ 0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"/>
                    <a:gd name="T16" fmla="*/ 0 h 12"/>
                    <a:gd name="T17" fmla="*/ 3 w 3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" h="12">
                      <a:moveTo>
                        <a:pt x="3" y="0"/>
                      </a:moveTo>
                      <a:lnTo>
                        <a:pt x="3" y="12"/>
                      </a:lnTo>
                      <a:lnTo>
                        <a:pt x="0" y="12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4" name="Group 160"/>
              <p:cNvGrpSpPr>
                <a:grpSpLocks/>
              </p:cNvGrpSpPr>
              <p:nvPr/>
            </p:nvGrpSpPr>
            <p:grpSpPr bwMode="auto">
              <a:xfrm>
                <a:off x="5098" y="4114"/>
                <a:ext cx="16" cy="17"/>
                <a:chOff x="2864" y="1197"/>
                <a:chExt cx="10" cy="12"/>
              </a:xfrm>
            </p:grpSpPr>
            <p:sp>
              <p:nvSpPr>
                <p:cNvPr id="23910" name="Freeform 162"/>
                <p:cNvSpPr>
                  <a:spLocks/>
                </p:cNvSpPr>
                <p:nvPr/>
              </p:nvSpPr>
              <p:spPr bwMode="auto">
                <a:xfrm>
                  <a:off x="2864" y="1197"/>
                  <a:ext cx="10" cy="12"/>
                </a:xfrm>
                <a:custGeom>
                  <a:avLst/>
                  <a:gdLst>
                    <a:gd name="T0" fmla="*/ 3 w 10"/>
                    <a:gd name="T1" fmla="*/ 0 h 12"/>
                    <a:gd name="T2" fmla="*/ 10 w 10"/>
                    <a:gd name="T3" fmla="*/ 0 h 12"/>
                    <a:gd name="T4" fmla="*/ 10 w 10"/>
                    <a:gd name="T5" fmla="*/ 2 h 12"/>
                    <a:gd name="T6" fmla="*/ 10 w 10"/>
                    <a:gd name="T7" fmla="*/ 5 h 12"/>
                    <a:gd name="T8" fmla="*/ 10 w 10"/>
                    <a:gd name="T9" fmla="*/ 9 h 12"/>
                    <a:gd name="T10" fmla="*/ 10 w 10"/>
                    <a:gd name="T11" fmla="*/ 12 h 12"/>
                    <a:gd name="T12" fmla="*/ 6 w 10"/>
                    <a:gd name="T13" fmla="*/ 12 h 12"/>
                    <a:gd name="T14" fmla="*/ 0 w 10"/>
                    <a:gd name="T15" fmla="*/ 5 h 12"/>
                    <a:gd name="T16" fmla="*/ 3 w 10"/>
                    <a:gd name="T17" fmla="*/ 0 h 1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0"/>
                    <a:gd name="T28" fmla="*/ 0 h 12"/>
                    <a:gd name="T29" fmla="*/ 10 w 10"/>
                    <a:gd name="T30" fmla="*/ 12 h 1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0" h="12">
                      <a:moveTo>
                        <a:pt x="3" y="0"/>
                      </a:moveTo>
                      <a:lnTo>
                        <a:pt x="10" y="0"/>
                      </a:lnTo>
                      <a:lnTo>
                        <a:pt x="10" y="2"/>
                      </a:lnTo>
                      <a:lnTo>
                        <a:pt x="10" y="5"/>
                      </a:lnTo>
                      <a:lnTo>
                        <a:pt x="10" y="9"/>
                      </a:lnTo>
                      <a:lnTo>
                        <a:pt x="10" y="12"/>
                      </a:lnTo>
                      <a:lnTo>
                        <a:pt x="6" y="12"/>
                      </a:lnTo>
                      <a:lnTo>
                        <a:pt x="0" y="5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11" name="Freeform 161"/>
                <p:cNvSpPr>
                  <a:spLocks/>
                </p:cNvSpPr>
                <p:nvPr/>
              </p:nvSpPr>
              <p:spPr bwMode="auto">
                <a:xfrm>
                  <a:off x="2864" y="1197"/>
                  <a:ext cx="10" cy="12"/>
                </a:xfrm>
                <a:custGeom>
                  <a:avLst/>
                  <a:gdLst>
                    <a:gd name="T0" fmla="*/ 3 w 10"/>
                    <a:gd name="T1" fmla="*/ 0 h 12"/>
                    <a:gd name="T2" fmla="*/ 10 w 10"/>
                    <a:gd name="T3" fmla="*/ 0 h 12"/>
                    <a:gd name="T4" fmla="*/ 10 w 10"/>
                    <a:gd name="T5" fmla="*/ 2 h 12"/>
                    <a:gd name="T6" fmla="*/ 10 w 10"/>
                    <a:gd name="T7" fmla="*/ 5 h 12"/>
                    <a:gd name="T8" fmla="*/ 10 w 10"/>
                    <a:gd name="T9" fmla="*/ 9 h 12"/>
                    <a:gd name="T10" fmla="*/ 10 w 10"/>
                    <a:gd name="T11" fmla="*/ 12 h 12"/>
                    <a:gd name="T12" fmla="*/ 6 w 10"/>
                    <a:gd name="T13" fmla="*/ 12 h 12"/>
                    <a:gd name="T14" fmla="*/ 0 w 10"/>
                    <a:gd name="T15" fmla="*/ 5 h 12"/>
                    <a:gd name="T16" fmla="*/ 3 w 10"/>
                    <a:gd name="T17" fmla="*/ 0 h 1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0"/>
                    <a:gd name="T28" fmla="*/ 0 h 12"/>
                    <a:gd name="T29" fmla="*/ 10 w 10"/>
                    <a:gd name="T30" fmla="*/ 12 h 1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0" h="12">
                      <a:moveTo>
                        <a:pt x="3" y="0"/>
                      </a:moveTo>
                      <a:lnTo>
                        <a:pt x="10" y="0"/>
                      </a:lnTo>
                      <a:lnTo>
                        <a:pt x="10" y="2"/>
                      </a:lnTo>
                      <a:lnTo>
                        <a:pt x="10" y="5"/>
                      </a:lnTo>
                      <a:lnTo>
                        <a:pt x="10" y="9"/>
                      </a:lnTo>
                      <a:lnTo>
                        <a:pt x="10" y="12"/>
                      </a:lnTo>
                      <a:lnTo>
                        <a:pt x="6" y="12"/>
                      </a:lnTo>
                      <a:lnTo>
                        <a:pt x="0" y="5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5" name="Group 157"/>
              <p:cNvGrpSpPr>
                <a:grpSpLocks/>
              </p:cNvGrpSpPr>
              <p:nvPr/>
            </p:nvGrpSpPr>
            <p:grpSpPr bwMode="auto">
              <a:xfrm>
                <a:off x="5076" y="4107"/>
                <a:ext cx="16" cy="21"/>
                <a:chOff x="2848" y="1192"/>
                <a:chExt cx="11" cy="15"/>
              </a:xfrm>
            </p:grpSpPr>
            <p:sp>
              <p:nvSpPr>
                <p:cNvPr id="23908" name="Freeform 159"/>
                <p:cNvSpPr>
                  <a:spLocks/>
                </p:cNvSpPr>
                <p:nvPr/>
              </p:nvSpPr>
              <p:spPr bwMode="auto">
                <a:xfrm>
                  <a:off x="2848" y="1192"/>
                  <a:ext cx="11" cy="15"/>
                </a:xfrm>
                <a:custGeom>
                  <a:avLst/>
                  <a:gdLst>
                    <a:gd name="T0" fmla="*/ 0 w 11"/>
                    <a:gd name="T1" fmla="*/ 0 h 15"/>
                    <a:gd name="T2" fmla="*/ 4 w 11"/>
                    <a:gd name="T3" fmla="*/ 0 h 15"/>
                    <a:gd name="T4" fmla="*/ 11 w 11"/>
                    <a:gd name="T5" fmla="*/ 12 h 15"/>
                    <a:gd name="T6" fmla="*/ 7 w 11"/>
                    <a:gd name="T7" fmla="*/ 15 h 15"/>
                    <a:gd name="T8" fmla="*/ 4 w 11"/>
                    <a:gd name="T9" fmla="*/ 7 h 15"/>
                    <a:gd name="T10" fmla="*/ 0 w 11"/>
                    <a:gd name="T11" fmla="*/ 0 h 1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"/>
                    <a:gd name="T19" fmla="*/ 0 h 15"/>
                    <a:gd name="T20" fmla="*/ 11 w 11"/>
                    <a:gd name="T21" fmla="*/ 15 h 1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" h="15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11" y="12"/>
                      </a:lnTo>
                      <a:lnTo>
                        <a:pt x="7" y="15"/>
                      </a:lnTo>
                      <a:lnTo>
                        <a:pt x="4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09" name="Freeform 158"/>
                <p:cNvSpPr>
                  <a:spLocks/>
                </p:cNvSpPr>
                <p:nvPr/>
              </p:nvSpPr>
              <p:spPr bwMode="auto">
                <a:xfrm>
                  <a:off x="2848" y="1192"/>
                  <a:ext cx="11" cy="15"/>
                </a:xfrm>
                <a:custGeom>
                  <a:avLst/>
                  <a:gdLst>
                    <a:gd name="T0" fmla="*/ 0 w 11"/>
                    <a:gd name="T1" fmla="*/ 0 h 15"/>
                    <a:gd name="T2" fmla="*/ 4 w 11"/>
                    <a:gd name="T3" fmla="*/ 0 h 15"/>
                    <a:gd name="T4" fmla="*/ 11 w 11"/>
                    <a:gd name="T5" fmla="*/ 12 h 15"/>
                    <a:gd name="T6" fmla="*/ 7 w 11"/>
                    <a:gd name="T7" fmla="*/ 15 h 15"/>
                    <a:gd name="T8" fmla="*/ 4 w 11"/>
                    <a:gd name="T9" fmla="*/ 7 h 15"/>
                    <a:gd name="T10" fmla="*/ 0 w 11"/>
                    <a:gd name="T11" fmla="*/ 0 h 1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"/>
                    <a:gd name="T19" fmla="*/ 0 h 15"/>
                    <a:gd name="T20" fmla="*/ 11 w 11"/>
                    <a:gd name="T21" fmla="*/ 15 h 1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" h="15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11" y="12"/>
                      </a:lnTo>
                      <a:lnTo>
                        <a:pt x="7" y="15"/>
                      </a:lnTo>
                      <a:lnTo>
                        <a:pt x="4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6" name="Group 154"/>
              <p:cNvGrpSpPr>
                <a:grpSpLocks/>
              </p:cNvGrpSpPr>
              <p:nvPr/>
            </p:nvGrpSpPr>
            <p:grpSpPr bwMode="auto">
              <a:xfrm>
                <a:off x="5201" y="4088"/>
                <a:ext cx="16" cy="15"/>
                <a:chOff x="2929" y="1179"/>
                <a:chExt cx="10" cy="10"/>
              </a:xfrm>
            </p:grpSpPr>
            <p:sp>
              <p:nvSpPr>
                <p:cNvPr id="23906" name="Freeform 156"/>
                <p:cNvSpPr>
                  <a:spLocks/>
                </p:cNvSpPr>
                <p:nvPr/>
              </p:nvSpPr>
              <p:spPr bwMode="auto">
                <a:xfrm>
                  <a:off x="2929" y="1179"/>
                  <a:ext cx="10" cy="10"/>
                </a:xfrm>
                <a:custGeom>
                  <a:avLst/>
                  <a:gdLst>
                    <a:gd name="T0" fmla="*/ 4 w 10"/>
                    <a:gd name="T1" fmla="*/ 0 h 10"/>
                    <a:gd name="T2" fmla="*/ 10 w 10"/>
                    <a:gd name="T3" fmla="*/ 6 h 10"/>
                    <a:gd name="T4" fmla="*/ 7 w 10"/>
                    <a:gd name="T5" fmla="*/ 10 h 10"/>
                    <a:gd name="T6" fmla="*/ 0 w 10"/>
                    <a:gd name="T7" fmla="*/ 6 h 10"/>
                    <a:gd name="T8" fmla="*/ 0 w 10"/>
                    <a:gd name="T9" fmla="*/ 3 h 10"/>
                    <a:gd name="T10" fmla="*/ 4 w 10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10"/>
                    <a:gd name="T20" fmla="*/ 10 w 10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10">
                      <a:moveTo>
                        <a:pt x="4" y="0"/>
                      </a:moveTo>
                      <a:lnTo>
                        <a:pt x="10" y="6"/>
                      </a:lnTo>
                      <a:lnTo>
                        <a:pt x="7" y="10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07" name="Freeform 155"/>
                <p:cNvSpPr>
                  <a:spLocks/>
                </p:cNvSpPr>
                <p:nvPr/>
              </p:nvSpPr>
              <p:spPr bwMode="auto">
                <a:xfrm>
                  <a:off x="2929" y="1179"/>
                  <a:ext cx="10" cy="10"/>
                </a:xfrm>
                <a:custGeom>
                  <a:avLst/>
                  <a:gdLst>
                    <a:gd name="T0" fmla="*/ 4 w 10"/>
                    <a:gd name="T1" fmla="*/ 0 h 10"/>
                    <a:gd name="T2" fmla="*/ 10 w 10"/>
                    <a:gd name="T3" fmla="*/ 6 h 10"/>
                    <a:gd name="T4" fmla="*/ 7 w 10"/>
                    <a:gd name="T5" fmla="*/ 10 h 10"/>
                    <a:gd name="T6" fmla="*/ 0 w 10"/>
                    <a:gd name="T7" fmla="*/ 6 h 10"/>
                    <a:gd name="T8" fmla="*/ 0 w 10"/>
                    <a:gd name="T9" fmla="*/ 3 h 10"/>
                    <a:gd name="T10" fmla="*/ 4 w 10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10"/>
                    <a:gd name="T20" fmla="*/ 10 w 10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10">
                      <a:moveTo>
                        <a:pt x="4" y="0"/>
                      </a:moveTo>
                      <a:lnTo>
                        <a:pt x="10" y="6"/>
                      </a:lnTo>
                      <a:lnTo>
                        <a:pt x="7" y="10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7" name="Group 151"/>
              <p:cNvGrpSpPr>
                <a:grpSpLocks/>
              </p:cNvGrpSpPr>
              <p:nvPr/>
            </p:nvGrpSpPr>
            <p:grpSpPr bwMode="auto">
              <a:xfrm>
                <a:off x="5219" y="4056"/>
                <a:ext cx="21" cy="28"/>
                <a:chOff x="2941" y="1157"/>
                <a:chExt cx="13" cy="20"/>
              </a:xfrm>
            </p:grpSpPr>
            <p:sp>
              <p:nvSpPr>
                <p:cNvPr id="23904" name="Freeform 153"/>
                <p:cNvSpPr>
                  <a:spLocks/>
                </p:cNvSpPr>
                <p:nvPr/>
              </p:nvSpPr>
              <p:spPr bwMode="auto">
                <a:xfrm>
                  <a:off x="2941" y="1157"/>
                  <a:ext cx="13" cy="20"/>
                </a:xfrm>
                <a:custGeom>
                  <a:avLst/>
                  <a:gdLst>
                    <a:gd name="T0" fmla="*/ 10 w 13"/>
                    <a:gd name="T1" fmla="*/ 0 h 20"/>
                    <a:gd name="T2" fmla="*/ 13 w 13"/>
                    <a:gd name="T3" fmla="*/ 7 h 20"/>
                    <a:gd name="T4" fmla="*/ 13 w 13"/>
                    <a:gd name="T5" fmla="*/ 13 h 20"/>
                    <a:gd name="T6" fmla="*/ 10 w 13"/>
                    <a:gd name="T7" fmla="*/ 17 h 20"/>
                    <a:gd name="T8" fmla="*/ 10 w 13"/>
                    <a:gd name="T9" fmla="*/ 20 h 20"/>
                    <a:gd name="T10" fmla="*/ 0 w 13"/>
                    <a:gd name="T11" fmla="*/ 20 h 20"/>
                    <a:gd name="T12" fmla="*/ 3 w 13"/>
                    <a:gd name="T13" fmla="*/ 13 h 20"/>
                    <a:gd name="T14" fmla="*/ 10 w 13"/>
                    <a:gd name="T15" fmla="*/ 7 h 20"/>
                    <a:gd name="T16" fmla="*/ 10 w 13"/>
                    <a:gd name="T17" fmla="*/ 0 h 2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"/>
                    <a:gd name="T28" fmla="*/ 0 h 20"/>
                    <a:gd name="T29" fmla="*/ 13 w 13"/>
                    <a:gd name="T30" fmla="*/ 20 h 2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" h="20">
                      <a:moveTo>
                        <a:pt x="10" y="0"/>
                      </a:moveTo>
                      <a:lnTo>
                        <a:pt x="13" y="7"/>
                      </a:lnTo>
                      <a:lnTo>
                        <a:pt x="13" y="13"/>
                      </a:lnTo>
                      <a:lnTo>
                        <a:pt x="10" y="17"/>
                      </a:lnTo>
                      <a:lnTo>
                        <a:pt x="10" y="20"/>
                      </a:lnTo>
                      <a:lnTo>
                        <a:pt x="0" y="20"/>
                      </a:lnTo>
                      <a:lnTo>
                        <a:pt x="3" y="13"/>
                      </a:lnTo>
                      <a:lnTo>
                        <a:pt x="10" y="7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05" name="Freeform 152"/>
                <p:cNvSpPr>
                  <a:spLocks/>
                </p:cNvSpPr>
                <p:nvPr/>
              </p:nvSpPr>
              <p:spPr bwMode="auto">
                <a:xfrm>
                  <a:off x="2941" y="1157"/>
                  <a:ext cx="13" cy="20"/>
                </a:xfrm>
                <a:custGeom>
                  <a:avLst/>
                  <a:gdLst>
                    <a:gd name="T0" fmla="*/ 10 w 13"/>
                    <a:gd name="T1" fmla="*/ 0 h 20"/>
                    <a:gd name="T2" fmla="*/ 13 w 13"/>
                    <a:gd name="T3" fmla="*/ 7 h 20"/>
                    <a:gd name="T4" fmla="*/ 13 w 13"/>
                    <a:gd name="T5" fmla="*/ 13 h 20"/>
                    <a:gd name="T6" fmla="*/ 10 w 13"/>
                    <a:gd name="T7" fmla="*/ 17 h 20"/>
                    <a:gd name="T8" fmla="*/ 10 w 13"/>
                    <a:gd name="T9" fmla="*/ 20 h 20"/>
                    <a:gd name="T10" fmla="*/ 0 w 13"/>
                    <a:gd name="T11" fmla="*/ 20 h 20"/>
                    <a:gd name="T12" fmla="*/ 3 w 13"/>
                    <a:gd name="T13" fmla="*/ 13 h 20"/>
                    <a:gd name="T14" fmla="*/ 10 w 13"/>
                    <a:gd name="T15" fmla="*/ 7 h 20"/>
                    <a:gd name="T16" fmla="*/ 10 w 13"/>
                    <a:gd name="T17" fmla="*/ 0 h 2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"/>
                    <a:gd name="T28" fmla="*/ 0 h 20"/>
                    <a:gd name="T29" fmla="*/ 13 w 13"/>
                    <a:gd name="T30" fmla="*/ 20 h 2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" h="20">
                      <a:moveTo>
                        <a:pt x="10" y="0"/>
                      </a:moveTo>
                      <a:lnTo>
                        <a:pt x="13" y="7"/>
                      </a:lnTo>
                      <a:lnTo>
                        <a:pt x="13" y="13"/>
                      </a:lnTo>
                      <a:lnTo>
                        <a:pt x="10" y="17"/>
                      </a:lnTo>
                      <a:lnTo>
                        <a:pt x="10" y="20"/>
                      </a:lnTo>
                      <a:lnTo>
                        <a:pt x="0" y="20"/>
                      </a:lnTo>
                      <a:lnTo>
                        <a:pt x="3" y="13"/>
                      </a:lnTo>
                      <a:lnTo>
                        <a:pt x="10" y="7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8" name="Group 148"/>
              <p:cNvGrpSpPr>
                <a:grpSpLocks/>
              </p:cNvGrpSpPr>
              <p:nvPr/>
            </p:nvGrpSpPr>
            <p:grpSpPr bwMode="auto">
              <a:xfrm>
                <a:off x="5249" y="4051"/>
                <a:ext cx="11" cy="19"/>
                <a:chOff x="2960" y="1154"/>
                <a:chExt cx="8" cy="13"/>
              </a:xfrm>
            </p:grpSpPr>
            <p:sp>
              <p:nvSpPr>
                <p:cNvPr id="23902" name="Freeform 150"/>
                <p:cNvSpPr>
                  <a:spLocks/>
                </p:cNvSpPr>
                <p:nvPr/>
              </p:nvSpPr>
              <p:spPr bwMode="auto">
                <a:xfrm>
                  <a:off x="2960" y="1154"/>
                  <a:ext cx="8" cy="13"/>
                </a:xfrm>
                <a:custGeom>
                  <a:avLst/>
                  <a:gdLst>
                    <a:gd name="T0" fmla="*/ 3 w 8"/>
                    <a:gd name="T1" fmla="*/ 0 h 13"/>
                    <a:gd name="T2" fmla="*/ 8 w 8"/>
                    <a:gd name="T3" fmla="*/ 0 h 13"/>
                    <a:gd name="T4" fmla="*/ 8 w 8"/>
                    <a:gd name="T5" fmla="*/ 10 h 13"/>
                    <a:gd name="T6" fmla="*/ 3 w 8"/>
                    <a:gd name="T7" fmla="*/ 13 h 13"/>
                    <a:gd name="T8" fmla="*/ 0 w 8"/>
                    <a:gd name="T9" fmla="*/ 10 h 13"/>
                    <a:gd name="T10" fmla="*/ 3 w 8"/>
                    <a:gd name="T11" fmla="*/ 0 h 1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"/>
                    <a:gd name="T19" fmla="*/ 0 h 13"/>
                    <a:gd name="T20" fmla="*/ 8 w 8"/>
                    <a:gd name="T21" fmla="*/ 13 h 1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" h="13">
                      <a:moveTo>
                        <a:pt x="3" y="0"/>
                      </a:moveTo>
                      <a:lnTo>
                        <a:pt x="8" y="0"/>
                      </a:lnTo>
                      <a:lnTo>
                        <a:pt x="8" y="10"/>
                      </a:lnTo>
                      <a:lnTo>
                        <a:pt x="3" y="13"/>
                      </a:lnTo>
                      <a:lnTo>
                        <a:pt x="0" y="1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03" name="Freeform 149"/>
                <p:cNvSpPr>
                  <a:spLocks/>
                </p:cNvSpPr>
                <p:nvPr/>
              </p:nvSpPr>
              <p:spPr bwMode="auto">
                <a:xfrm>
                  <a:off x="2960" y="1154"/>
                  <a:ext cx="8" cy="13"/>
                </a:xfrm>
                <a:custGeom>
                  <a:avLst/>
                  <a:gdLst>
                    <a:gd name="T0" fmla="*/ 3 w 8"/>
                    <a:gd name="T1" fmla="*/ 0 h 13"/>
                    <a:gd name="T2" fmla="*/ 8 w 8"/>
                    <a:gd name="T3" fmla="*/ 0 h 13"/>
                    <a:gd name="T4" fmla="*/ 8 w 8"/>
                    <a:gd name="T5" fmla="*/ 10 h 13"/>
                    <a:gd name="T6" fmla="*/ 3 w 8"/>
                    <a:gd name="T7" fmla="*/ 13 h 13"/>
                    <a:gd name="T8" fmla="*/ 0 w 8"/>
                    <a:gd name="T9" fmla="*/ 10 h 13"/>
                    <a:gd name="T10" fmla="*/ 3 w 8"/>
                    <a:gd name="T11" fmla="*/ 0 h 1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"/>
                    <a:gd name="T19" fmla="*/ 0 h 13"/>
                    <a:gd name="T20" fmla="*/ 8 w 8"/>
                    <a:gd name="T21" fmla="*/ 13 h 1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" h="13">
                      <a:moveTo>
                        <a:pt x="3" y="0"/>
                      </a:moveTo>
                      <a:lnTo>
                        <a:pt x="8" y="0"/>
                      </a:lnTo>
                      <a:lnTo>
                        <a:pt x="8" y="10"/>
                      </a:lnTo>
                      <a:lnTo>
                        <a:pt x="3" y="13"/>
                      </a:lnTo>
                      <a:lnTo>
                        <a:pt x="0" y="1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59" name="Group 145"/>
              <p:cNvGrpSpPr>
                <a:grpSpLocks/>
              </p:cNvGrpSpPr>
              <p:nvPr/>
            </p:nvGrpSpPr>
            <p:grpSpPr bwMode="auto">
              <a:xfrm>
                <a:off x="5182" y="4035"/>
                <a:ext cx="56" cy="47"/>
                <a:chOff x="2917" y="1143"/>
                <a:chExt cx="36" cy="32"/>
              </a:xfrm>
            </p:grpSpPr>
            <p:sp>
              <p:nvSpPr>
                <p:cNvPr id="23900" name="Freeform 147"/>
                <p:cNvSpPr>
                  <a:spLocks/>
                </p:cNvSpPr>
                <p:nvPr/>
              </p:nvSpPr>
              <p:spPr bwMode="auto">
                <a:xfrm>
                  <a:off x="2917" y="1143"/>
                  <a:ext cx="36" cy="32"/>
                </a:xfrm>
                <a:custGeom>
                  <a:avLst/>
                  <a:gdLst>
                    <a:gd name="T0" fmla="*/ 36 w 36"/>
                    <a:gd name="T1" fmla="*/ 0 h 32"/>
                    <a:gd name="T2" fmla="*/ 36 w 36"/>
                    <a:gd name="T3" fmla="*/ 0 h 32"/>
                    <a:gd name="T4" fmla="*/ 36 w 36"/>
                    <a:gd name="T5" fmla="*/ 11 h 32"/>
                    <a:gd name="T6" fmla="*/ 32 w 36"/>
                    <a:gd name="T7" fmla="*/ 17 h 32"/>
                    <a:gd name="T8" fmla="*/ 27 w 36"/>
                    <a:gd name="T9" fmla="*/ 26 h 32"/>
                    <a:gd name="T10" fmla="*/ 16 w 36"/>
                    <a:gd name="T11" fmla="*/ 29 h 32"/>
                    <a:gd name="T12" fmla="*/ 0 w 36"/>
                    <a:gd name="T13" fmla="*/ 32 h 32"/>
                    <a:gd name="T14" fmla="*/ 0 w 36"/>
                    <a:gd name="T15" fmla="*/ 21 h 32"/>
                    <a:gd name="T16" fmla="*/ 4 w 36"/>
                    <a:gd name="T17" fmla="*/ 21 h 32"/>
                    <a:gd name="T18" fmla="*/ 9 w 36"/>
                    <a:gd name="T19" fmla="*/ 21 h 32"/>
                    <a:gd name="T20" fmla="*/ 12 w 36"/>
                    <a:gd name="T21" fmla="*/ 14 h 32"/>
                    <a:gd name="T22" fmla="*/ 21 w 36"/>
                    <a:gd name="T23" fmla="*/ 17 h 32"/>
                    <a:gd name="T24" fmla="*/ 21 w 36"/>
                    <a:gd name="T25" fmla="*/ 14 h 32"/>
                    <a:gd name="T26" fmla="*/ 24 w 36"/>
                    <a:gd name="T27" fmla="*/ 11 h 32"/>
                    <a:gd name="T28" fmla="*/ 27 w 36"/>
                    <a:gd name="T29" fmla="*/ 4 h 32"/>
                    <a:gd name="T30" fmla="*/ 36 w 36"/>
                    <a:gd name="T31" fmla="*/ 0 h 32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6"/>
                    <a:gd name="T49" fmla="*/ 0 h 32"/>
                    <a:gd name="T50" fmla="*/ 36 w 36"/>
                    <a:gd name="T51" fmla="*/ 32 h 32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6" h="32">
                      <a:moveTo>
                        <a:pt x="36" y="0"/>
                      </a:moveTo>
                      <a:lnTo>
                        <a:pt x="36" y="0"/>
                      </a:lnTo>
                      <a:lnTo>
                        <a:pt x="36" y="11"/>
                      </a:lnTo>
                      <a:lnTo>
                        <a:pt x="32" y="17"/>
                      </a:lnTo>
                      <a:lnTo>
                        <a:pt x="27" y="26"/>
                      </a:lnTo>
                      <a:lnTo>
                        <a:pt x="16" y="29"/>
                      </a:lnTo>
                      <a:lnTo>
                        <a:pt x="0" y="32"/>
                      </a:lnTo>
                      <a:lnTo>
                        <a:pt x="0" y="21"/>
                      </a:lnTo>
                      <a:lnTo>
                        <a:pt x="4" y="21"/>
                      </a:lnTo>
                      <a:lnTo>
                        <a:pt x="9" y="21"/>
                      </a:lnTo>
                      <a:lnTo>
                        <a:pt x="12" y="14"/>
                      </a:lnTo>
                      <a:lnTo>
                        <a:pt x="21" y="17"/>
                      </a:lnTo>
                      <a:lnTo>
                        <a:pt x="21" y="14"/>
                      </a:lnTo>
                      <a:lnTo>
                        <a:pt x="24" y="11"/>
                      </a:lnTo>
                      <a:lnTo>
                        <a:pt x="27" y="4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901" name="Freeform 146"/>
                <p:cNvSpPr>
                  <a:spLocks/>
                </p:cNvSpPr>
                <p:nvPr/>
              </p:nvSpPr>
              <p:spPr bwMode="auto">
                <a:xfrm>
                  <a:off x="2917" y="1143"/>
                  <a:ext cx="36" cy="32"/>
                </a:xfrm>
                <a:custGeom>
                  <a:avLst/>
                  <a:gdLst>
                    <a:gd name="T0" fmla="*/ 36 w 36"/>
                    <a:gd name="T1" fmla="*/ 0 h 32"/>
                    <a:gd name="T2" fmla="*/ 36 w 36"/>
                    <a:gd name="T3" fmla="*/ 0 h 32"/>
                    <a:gd name="T4" fmla="*/ 36 w 36"/>
                    <a:gd name="T5" fmla="*/ 11 h 32"/>
                    <a:gd name="T6" fmla="*/ 32 w 36"/>
                    <a:gd name="T7" fmla="*/ 17 h 32"/>
                    <a:gd name="T8" fmla="*/ 27 w 36"/>
                    <a:gd name="T9" fmla="*/ 26 h 32"/>
                    <a:gd name="T10" fmla="*/ 16 w 36"/>
                    <a:gd name="T11" fmla="*/ 29 h 32"/>
                    <a:gd name="T12" fmla="*/ 0 w 36"/>
                    <a:gd name="T13" fmla="*/ 32 h 32"/>
                    <a:gd name="T14" fmla="*/ 0 w 36"/>
                    <a:gd name="T15" fmla="*/ 21 h 32"/>
                    <a:gd name="T16" fmla="*/ 4 w 36"/>
                    <a:gd name="T17" fmla="*/ 21 h 32"/>
                    <a:gd name="T18" fmla="*/ 9 w 36"/>
                    <a:gd name="T19" fmla="*/ 21 h 32"/>
                    <a:gd name="T20" fmla="*/ 12 w 36"/>
                    <a:gd name="T21" fmla="*/ 14 h 32"/>
                    <a:gd name="T22" fmla="*/ 21 w 36"/>
                    <a:gd name="T23" fmla="*/ 17 h 32"/>
                    <a:gd name="T24" fmla="*/ 21 w 36"/>
                    <a:gd name="T25" fmla="*/ 14 h 32"/>
                    <a:gd name="T26" fmla="*/ 24 w 36"/>
                    <a:gd name="T27" fmla="*/ 11 h 32"/>
                    <a:gd name="T28" fmla="*/ 27 w 36"/>
                    <a:gd name="T29" fmla="*/ 4 h 32"/>
                    <a:gd name="T30" fmla="*/ 36 w 36"/>
                    <a:gd name="T31" fmla="*/ 0 h 32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6"/>
                    <a:gd name="T49" fmla="*/ 0 h 32"/>
                    <a:gd name="T50" fmla="*/ 36 w 36"/>
                    <a:gd name="T51" fmla="*/ 32 h 32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6" h="32">
                      <a:moveTo>
                        <a:pt x="36" y="0"/>
                      </a:moveTo>
                      <a:lnTo>
                        <a:pt x="36" y="0"/>
                      </a:lnTo>
                      <a:lnTo>
                        <a:pt x="36" y="11"/>
                      </a:lnTo>
                      <a:lnTo>
                        <a:pt x="32" y="17"/>
                      </a:lnTo>
                      <a:lnTo>
                        <a:pt x="27" y="26"/>
                      </a:lnTo>
                      <a:lnTo>
                        <a:pt x="16" y="29"/>
                      </a:lnTo>
                      <a:lnTo>
                        <a:pt x="0" y="32"/>
                      </a:lnTo>
                      <a:lnTo>
                        <a:pt x="0" y="21"/>
                      </a:lnTo>
                      <a:lnTo>
                        <a:pt x="4" y="21"/>
                      </a:lnTo>
                      <a:lnTo>
                        <a:pt x="9" y="21"/>
                      </a:lnTo>
                      <a:lnTo>
                        <a:pt x="12" y="14"/>
                      </a:lnTo>
                      <a:lnTo>
                        <a:pt x="21" y="17"/>
                      </a:lnTo>
                      <a:lnTo>
                        <a:pt x="21" y="14"/>
                      </a:lnTo>
                      <a:lnTo>
                        <a:pt x="24" y="11"/>
                      </a:lnTo>
                      <a:lnTo>
                        <a:pt x="27" y="4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60" name="Group 142"/>
              <p:cNvGrpSpPr>
                <a:grpSpLocks/>
              </p:cNvGrpSpPr>
              <p:nvPr/>
            </p:nvGrpSpPr>
            <p:grpSpPr bwMode="auto">
              <a:xfrm>
                <a:off x="5333" y="4019"/>
                <a:ext cx="2" cy="4"/>
                <a:chOff x="3015" y="1132"/>
                <a:chExt cx="1" cy="3"/>
              </a:xfrm>
            </p:grpSpPr>
            <p:sp>
              <p:nvSpPr>
                <p:cNvPr id="23898" name="Freeform 144"/>
                <p:cNvSpPr>
                  <a:spLocks/>
                </p:cNvSpPr>
                <p:nvPr/>
              </p:nvSpPr>
              <p:spPr bwMode="auto">
                <a:xfrm>
                  <a:off x="3015" y="1132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99" name="Freeform 143"/>
                <p:cNvSpPr>
                  <a:spLocks/>
                </p:cNvSpPr>
                <p:nvPr/>
              </p:nvSpPr>
              <p:spPr bwMode="auto">
                <a:xfrm>
                  <a:off x="3015" y="1132"/>
                  <a:ext cx="1" cy="3"/>
                </a:xfrm>
                <a:custGeom>
                  <a:avLst/>
                  <a:gdLst>
                    <a:gd name="T0" fmla="*/ 0 w 1"/>
                    <a:gd name="T1" fmla="*/ 0 h 3"/>
                    <a:gd name="T2" fmla="*/ 0 w 1"/>
                    <a:gd name="T3" fmla="*/ 3 h 3"/>
                    <a:gd name="T4" fmla="*/ 0 w 1"/>
                    <a:gd name="T5" fmla="*/ 0 h 3"/>
                    <a:gd name="T6" fmla="*/ 0 60000 65536"/>
                    <a:gd name="T7" fmla="*/ 0 60000 65536"/>
                    <a:gd name="T8" fmla="*/ 0 60000 65536"/>
                    <a:gd name="T9" fmla="*/ 0 w 1"/>
                    <a:gd name="T10" fmla="*/ 0 h 3"/>
                    <a:gd name="T11" fmla="*/ 1 w 1"/>
                    <a:gd name="T12" fmla="*/ 3 h 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61" name="Group 139"/>
              <p:cNvGrpSpPr>
                <a:grpSpLocks/>
              </p:cNvGrpSpPr>
              <p:nvPr/>
            </p:nvGrpSpPr>
            <p:grpSpPr bwMode="auto">
              <a:xfrm>
                <a:off x="5314" y="4005"/>
                <a:ext cx="16" cy="10"/>
                <a:chOff x="3003" y="1122"/>
                <a:chExt cx="10" cy="6"/>
              </a:xfrm>
            </p:grpSpPr>
            <p:sp>
              <p:nvSpPr>
                <p:cNvPr id="23896" name="Freeform 141"/>
                <p:cNvSpPr>
                  <a:spLocks/>
                </p:cNvSpPr>
                <p:nvPr/>
              </p:nvSpPr>
              <p:spPr bwMode="auto">
                <a:xfrm>
                  <a:off x="3003" y="1122"/>
                  <a:ext cx="10" cy="6"/>
                </a:xfrm>
                <a:custGeom>
                  <a:avLst/>
                  <a:gdLst>
                    <a:gd name="T0" fmla="*/ 7 w 10"/>
                    <a:gd name="T1" fmla="*/ 0 h 6"/>
                    <a:gd name="T2" fmla="*/ 10 w 10"/>
                    <a:gd name="T3" fmla="*/ 3 h 6"/>
                    <a:gd name="T4" fmla="*/ 10 w 10"/>
                    <a:gd name="T5" fmla="*/ 6 h 6"/>
                    <a:gd name="T6" fmla="*/ 0 w 10"/>
                    <a:gd name="T7" fmla="*/ 6 h 6"/>
                    <a:gd name="T8" fmla="*/ 4 w 10"/>
                    <a:gd name="T9" fmla="*/ 3 h 6"/>
                    <a:gd name="T10" fmla="*/ 7 w 10"/>
                    <a:gd name="T11" fmla="*/ 0 h 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6"/>
                    <a:gd name="T20" fmla="*/ 10 w 10"/>
                    <a:gd name="T21" fmla="*/ 6 h 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6">
                      <a:moveTo>
                        <a:pt x="7" y="0"/>
                      </a:moveTo>
                      <a:lnTo>
                        <a:pt x="10" y="3"/>
                      </a:lnTo>
                      <a:lnTo>
                        <a:pt x="10" y="6"/>
                      </a:lnTo>
                      <a:lnTo>
                        <a:pt x="0" y="6"/>
                      </a:lnTo>
                      <a:lnTo>
                        <a:pt x="4" y="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97" name="Freeform 140"/>
                <p:cNvSpPr>
                  <a:spLocks/>
                </p:cNvSpPr>
                <p:nvPr/>
              </p:nvSpPr>
              <p:spPr bwMode="auto">
                <a:xfrm>
                  <a:off x="3003" y="1122"/>
                  <a:ext cx="10" cy="6"/>
                </a:xfrm>
                <a:custGeom>
                  <a:avLst/>
                  <a:gdLst>
                    <a:gd name="T0" fmla="*/ 7 w 10"/>
                    <a:gd name="T1" fmla="*/ 0 h 6"/>
                    <a:gd name="T2" fmla="*/ 10 w 10"/>
                    <a:gd name="T3" fmla="*/ 3 h 6"/>
                    <a:gd name="T4" fmla="*/ 10 w 10"/>
                    <a:gd name="T5" fmla="*/ 6 h 6"/>
                    <a:gd name="T6" fmla="*/ 0 w 10"/>
                    <a:gd name="T7" fmla="*/ 6 h 6"/>
                    <a:gd name="T8" fmla="*/ 4 w 10"/>
                    <a:gd name="T9" fmla="*/ 3 h 6"/>
                    <a:gd name="T10" fmla="*/ 7 w 10"/>
                    <a:gd name="T11" fmla="*/ 0 h 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6"/>
                    <a:gd name="T20" fmla="*/ 10 w 10"/>
                    <a:gd name="T21" fmla="*/ 6 h 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6">
                      <a:moveTo>
                        <a:pt x="7" y="0"/>
                      </a:moveTo>
                      <a:lnTo>
                        <a:pt x="10" y="3"/>
                      </a:lnTo>
                      <a:lnTo>
                        <a:pt x="10" y="6"/>
                      </a:lnTo>
                      <a:lnTo>
                        <a:pt x="0" y="6"/>
                      </a:lnTo>
                      <a:lnTo>
                        <a:pt x="4" y="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762" name="Freeform 138"/>
              <p:cNvSpPr>
                <a:spLocks/>
              </p:cNvSpPr>
              <p:nvPr/>
            </p:nvSpPr>
            <p:spPr bwMode="auto">
              <a:xfrm>
                <a:off x="4817" y="6337"/>
                <a:ext cx="477" cy="206"/>
              </a:xfrm>
              <a:custGeom>
                <a:avLst/>
                <a:gdLst>
                  <a:gd name="T0" fmla="*/ 19 w 308"/>
                  <a:gd name="T1" fmla="*/ 277 h 143"/>
                  <a:gd name="T2" fmla="*/ 19 w 308"/>
                  <a:gd name="T3" fmla="*/ 305 h 143"/>
                  <a:gd name="T4" fmla="*/ 19 w 308"/>
                  <a:gd name="T5" fmla="*/ 359 h 143"/>
                  <a:gd name="T6" fmla="*/ 0 w 308"/>
                  <a:gd name="T7" fmla="*/ 382 h 143"/>
                  <a:gd name="T8" fmla="*/ 0 w 308"/>
                  <a:gd name="T9" fmla="*/ 428 h 143"/>
                  <a:gd name="T10" fmla="*/ 19 w 308"/>
                  <a:gd name="T11" fmla="*/ 467 h 143"/>
                  <a:gd name="T12" fmla="*/ 19 w 308"/>
                  <a:gd name="T13" fmla="*/ 477 h 143"/>
                  <a:gd name="T14" fmla="*/ 45 w 308"/>
                  <a:gd name="T15" fmla="*/ 496 h 143"/>
                  <a:gd name="T16" fmla="*/ 135 w 308"/>
                  <a:gd name="T17" fmla="*/ 521 h 143"/>
                  <a:gd name="T18" fmla="*/ 170 w 308"/>
                  <a:gd name="T19" fmla="*/ 537 h 143"/>
                  <a:gd name="T20" fmla="*/ 201 w 308"/>
                  <a:gd name="T21" fmla="*/ 585 h 143"/>
                  <a:gd name="T22" fmla="*/ 358 w 308"/>
                  <a:gd name="T23" fmla="*/ 617 h 143"/>
                  <a:gd name="T24" fmla="*/ 465 w 308"/>
                  <a:gd name="T25" fmla="*/ 604 h 143"/>
                  <a:gd name="T26" fmla="*/ 528 w 308"/>
                  <a:gd name="T27" fmla="*/ 617 h 143"/>
                  <a:gd name="T28" fmla="*/ 581 w 308"/>
                  <a:gd name="T29" fmla="*/ 585 h 143"/>
                  <a:gd name="T30" fmla="*/ 581 w 308"/>
                  <a:gd name="T31" fmla="*/ 550 h 143"/>
                  <a:gd name="T32" fmla="*/ 598 w 308"/>
                  <a:gd name="T33" fmla="*/ 537 h 143"/>
                  <a:gd name="T34" fmla="*/ 650 w 308"/>
                  <a:gd name="T35" fmla="*/ 509 h 143"/>
                  <a:gd name="T36" fmla="*/ 799 w 308"/>
                  <a:gd name="T37" fmla="*/ 496 h 143"/>
                  <a:gd name="T38" fmla="*/ 839 w 308"/>
                  <a:gd name="T39" fmla="*/ 477 h 143"/>
                  <a:gd name="T40" fmla="*/ 909 w 308"/>
                  <a:gd name="T41" fmla="*/ 496 h 143"/>
                  <a:gd name="T42" fmla="*/ 976 w 308"/>
                  <a:gd name="T43" fmla="*/ 496 h 143"/>
                  <a:gd name="T44" fmla="*/ 1024 w 308"/>
                  <a:gd name="T45" fmla="*/ 467 h 143"/>
                  <a:gd name="T46" fmla="*/ 1081 w 308"/>
                  <a:gd name="T47" fmla="*/ 467 h 143"/>
                  <a:gd name="T48" fmla="*/ 1081 w 308"/>
                  <a:gd name="T49" fmla="*/ 400 h 143"/>
                  <a:gd name="T50" fmla="*/ 1151 w 308"/>
                  <a:gd name="T51" fmla="*/ 372 h 143"/>
                  <a:gd name="T52" fmla="*/ 1219 w 308"/>
                  <a:gd name="T53" fmla="*/ 359 h 143"/>
                  <a:gd name="T54" fmla="*/ 1333 w 308"/>
                  <a:gd name="T55" fmla="*/ 382 h 143"/>
                  <a:gd name="T56" fmla="*/ 1443 w 308"/>
                  <a:gd name="T57" fmla="*/ 382 h 143"/>
                  <a:gd name="T58" fmla="*/ 1508 w 308"/>
                  <a:gd name="T59" fmla="*/ 382 h 143"/>
                  <a:gd name="T60" fmla="*/ 1508 w 308"/>
                  <a:gd name="T61" fmla="*/ 448 h 143"/>
                  <a:gd name="T62" fmla="*/ 1617 w 308"/>
                  <a:gd name="T63" fmla="*/ 413 h 143"/>
                  <a:gd name="T64" fmla="*/ 1645 w 308"/>
                  <a:gd name="T65" fmla="*/ 400 h 143"/>
                  <a:gd name="T66" fmla="*/ 1665 w 308"/>
                  <a:gd name="T67" fmla="*/ 340 h 143"/>
                  <a:gd name="T68" fmla="*/ 1731 w 308"/>
                  <a:gd name="T69" fmla="*/ 326 h 143"/>
                  <a:gd name="T70" fmla="*/ 1718 w 308"/>
                  <a:gd name="T71" fmla="*/ 245 h 143"/>
                  <a:gd name="T72" fmla="*/ 1772 w 308"/>
                  <a:gd name="T73" fmla="*/ 183 h 143"/>
                  <a:gd name="T74" fmla="*/ 1617 w 308"/>
                  <a:gd name="T75" fmla="*/ 137 h 143"/>
                  <a:gd name="T76" fmla="*/ 1600 w 308"/>
                  <a:gd name="T77" fmla="*/ 108 h 143"/>
                  <a:gd name="T78" fmla="*/ 1460 w 308"/>
                  <a:gd name="T79" fmla="*/ 81 h 143"/>
                  <a:gd name="T80" fmla="*/ 1333 w 308"/>
                  <a:gd name="T81" fmla="*/ 81 h 143"/>
                  <a:gd name="T82" fmla="*/ 1307 w 308"/>
                  <a:gd name="T83" fmla="*/ 108 h 143"/>
                  <a:gd name="T84" fmla="*/ 1237 w 308"/>
                  <a:gd name="T85" fmla="*/ 108 h 143"/>
                  <a:gd name="T86" fmla="*/ 1177 w 308"/>
                  <a:gd name="T87" fmla="*/ 61 h 143"/>
                  <a:gd name="T88" fmla="*/ 1081 w 308"/>
                  <a:gd name="T89" fmla="*/ 81 h 143"/>
                  <a:gd name="T90" fmla="*/ 996 w 308"/>
                  <a:gd name="T91" fmla="*/ 137 h 143"/>
                  <a:gd name="T92" fmla="*/ 892 w 308"/>
                  <a:gd name="T93" fmla="*/ 137 h 143"/>
                  <a:gd name="T94" fmla="*/ 926 w 308"/>
                  <a:gd name="T95" fmla="*/ 61 h 143"/>
                  <a:gd name="T96" fmla="*/ 821 w 308"/>
                  <a:gd name="T97" fmla="*/ 0 h 143"/>
                  <a:gd name="T98" fmla="*/ 736 w 308"/>
                  <a:gd name="T99" fmla="*/ 61 h 143"/>
                  <a:gd name="T100" fmla="*/ 683 w 308"/>
                  <a:gd name="T101" fmla="*/ 61 h 143"/>
                  <a:gd name="T102" fmla="*/ 616 w 308"/>
                  <a:gd name="T103" fmla="*/ 81 h 143"/>
                  <a:gd name="T104" fmla="*/ 554 w 308"/>
                  <a:gd name="T105" fmla="*/ 108 h 143"/>
                  <a:gd name="T106" fmla="*/ 427 w 308"/>
                  <a:gd name="T107" fmla="*/ 127 h 143"/>
                  <a:gd name="T108" fmla="*/ 358 w 308"/>
                  <a:gd name="T109" fmla="*/ 169 h 143"/>
                  <a:gd name="T110" fmla="*/ 327 w 308"/>
                  <a:gd name="T111" fmla="*/ 203 h 143"/>
                  <a:gd name="T112" fmla="*/ 242 w 308"/>
                  <a:gd name="T113" fmla="*/ 245 h 143"/>
                  <a:gd name="T114" fmla="*/ 170 w 308"/>
                  <a:gd name="T115" fmla="*/ 218 h 143"/>
                  <a:gd name="T116" fmla="*/ 170 w 308"/>
                  <a:gd name="T117" fmla="*/ 245 h 143"/>
                  <a:gd name="T118" fmla="*/ 156 w 308"/>
                  <a:gd name="T119" fmla="*/ 264 h 143"/>
                  <a:gd name="T120" fmla="*/ 87 w 308"/>
                  <a:gd name="T121" fmla="*/ 264 h 143"/>
                  <a:gd name="T122" fmla="*/ 19 w 308"/>
                  <a:gd name="T123" fmla="*/ 305 h 143"/>
                  <a:gd name="T124" fmla="*/ 19 w 308"/>
                  <a:gd name="T125" fmla="*/ 277 h 143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08"/>
                  <a:gd name="T190" fmla="*/ 0 h 143"/>
                  <a:gd name="T191" fmla="*/ 308 w 308"/>
                  <a:gd name="T192" fmla="*/ 143 h 143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08" h="143">
                    <a:moveTo>
                      <a:pt x="3" y="64"/>
                    </a:moveTo>
                    <a:lnTo>
                      <a:pt x="3" y="71"/>
                    </a:lnTo>
                    <a:lnTo>
                      <a:pt x="3" y="83"/>
                    </a:lnTo>
                    <a:lnTo>
                      <a:pt x="0" y="89"/>
                    </a:lnTo>
                    <a:lnTo>
                      <a:pt x="0" y="99"/>
                    </a:lnTo>
                    <a:lnTo>
                      <a:pt x="3" y="108"/>
                    </a:lnTo>
                    <a:lnTo>
                      <a:pt x="3" y="111"/>
                    </a:lnTo>
                    <a:lnTo>
                      <a:pt x="8" y="115"/>
                    </a:lnTo>
                    <a:lnTo>
                      <a:pt x="23" y="121"/>
                    </a:lnTo>
                    <a:lnTo>
                      <a:pt x="30" y="125"/>
                    </a:lnTo>
                    <a:lnTo>
                      <a:pt x="35" y="136"/>
                    </a:lnTo>
                    <a:lnTo>
                      <a:pt x="62" y="143"/>
                    </a:lnTo>
                    <a:lnTo>
                      <a:pt x="81" y="140"/>
                    </a:lnTo>
                    <a:lnTo>
                      <a:pt x="92" y="143"/>
                    </a:lnTo>
                    <a:lnTo>
                      <a:pt x="101" y="136"/>
                    </a:lnTo>
                    <a:lnTo>
                      <a:pt x="101" y="128"/>
                    </a:lnTo>
                    <a:lnTo>
                      <a:pt x="104" y="125"/>
                    </a:lnTo>
                    <a:lnTo>
                      <a:pt x="113" y="118"/>
                    </a:lnTo>
                    <a:lnTo>
                      <a:pt x="139" y="115"/>
                    </a:lnTo>
                    <a:lnTo>
                      <a:pt x="146" y="111"/>
                    </a:lnTo>
                    <a:lnTo>
                      <a:pt x="158" y="115"/>
                    </a:lnTo>
                    <a:lnTo>
                      <a:pt x="170" y="115"/>
                    </a:lnTo>
                    <a:lnTo>
                      <a:pt x="178" y="108"/>
                    </a:lnTo>
                    <a:lnTo>
                      <a:pt x="188" y="108"/>
                    </a:lnTo>
                    <a:lnTo>
                      <a:pt x="188" y="93"/>
                    </a:lnTo>
                    <a:lnTo>
                      <a:pt x="200" y="86"/>
                    </a:lnTo>
                    <a:lnTo>
                      <a:pt x="212" y="83"/>
                    </a:lnTo>
                    <a:lnTo>
                      <a:pt x="232" y="89"/>
                    </a:lnTo>
                    <a:lnTo>
                      <a:pt x="251" y="89"/>
                    </a:lnTo>
                    <a:lnTo>
                      <a:pt x="262" y="89"/>
                    </a:lnTo>
                    <a:lnTo>
                      <a:pt x="262" y="104"/>
                    </a:lnTo>
                    <a:lnTo>
                      <a:pt x="281" y="96"/>
                    </a:lnTo>
                    <a:lnTo>
                      <a:pt x="286" y="93"/>
                    </a:lnTo>
                    <a:lnTo>
                      <a:pt x="289" y="79"/>
                    </a:lnTo>
                    <a:lnTo>
                      <a:pt x="301" y="76"/>
                    </a:lnTo>
                    <a:lnTo>
                      <a:pt x="298" y="57"/>
                    </a:lnTo>
                    <a:lnTo>
                      <a:pt x="308" y="42"/>
                    </a:lnTo>
                    <a:lnTo>
                      <a:pt x="281" y="32"/>
                    </a:lnTo>
                    <a:lnTo>
                      <a:pt x="278" y="25"/>
                    </a:lnTo>
                    <a:lnTo>
                      <a:pt x="254" y="19"/>
                    </a:lnTo>
                    <a:lnTo>
                      <a:pt x="232" y="19"/>
                    </a:lnTo>
                    <a:lnTo>
                      <a:pt x="227" y="25"/>
                    </a:lnTo>
                    <a:lnTo>
                      <a:pt x="215" y="25"/>
                    </a:lnTo>
                    <a:lnTo>
                      <a:pt x="205" y="14"/>
                    </a:lnTo>
                    <a:lnTo>
                      <a:pt x="188" y="19"/>
                    </a:lnTo>
                    <a:lnTo>
                      <a:pt x="173" y="32"/>
                    </a:lnTo>
                    <a:lnTo>
                      <a:pt x="155" y="32"/>
                    </a:lnTo>
                    <a:lnTo>
                      <a:pt x="161" y="14"/>
                    </a:lnTo>
                    <a:lnTo>
                      <a:pt x="143" y="0"/>
                    </a:lnTo>
                    <a:lnTo>
                      <a:pt x="128" y="14"/>
                    </a:lnTo>
                    <a:lnTo>
                      <a:pt x="119" y="14"/>
                    </a:lnTo>
                    <a:lnTo>
                      <a:pt x="107" y="19"/>
                    </a:lnTo>
                    <a:lnTo>
                      <a:pt x="96" y="25"/>
                    </a:lnTo>
                    <a:lnTo>
                      <a:pt x="74" y="29"/>
                    </a:lnTo>
                    <a:lnTo>
                      <a:pt x="62" y="39"/>
                    </a:lnTo>
                    <a:lnTo>
                      <a:pt x="57" y="47"/>
                    </a:lnTo>
                    <a:lnTo>
                      <a:pt x="42" y="57"/>
                    </a:lnTo>
                    <a:lnTo>
                      <a:pt x="30" y="51"/>
                    </a:lnTo>
                    <a:lnTo>
                      <a:pt x="30" y="57"/>
                    </a:lnTo>
                    <a:lnTo>
                      <a:pt x="27" y="61"/>
                    </a:lnTo>
                    <a:lnTo>
                      <a:pt x="15" y="61"/>
                    </a:lnTo>
                    <a:lnTo>
                      <a:pt x="3" y="71"/>
                    </a:lnTo>
                    <a:lnTo>
                      <a:pt x="3" y="64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3" name="Freeform 137"/>
              <p:cNvSpPr>
                <a:spLocks/>
              </p:cNvSpPr>
              <p:nvPr/>
            </p:nvSpPr>
            <p:spPr bwMode="auto">
              <a:xfrm>
                <a:off x="4180" y="6392"/>
                <a:ext cx="646" cy="281"/>
              </a:xfrm>
              <a:custGeom>
                <a:avLst/>
                <a:gdLst>
                  <a:gd name="T0" fmla="*/ 2383 w 417"/>
                  <a:gd name="T1" fmla="*/ 197 h 193"/>
                  <a:gd name="T2" fmla="*/ 2383 w 417"/>
                  <a:gd name="T3" fmla="*/ 303 h 193"/>
                  <a:gd name="T4" fmla="*/ 2403 w 417"/>
                  <a:gd name="T5" fmla="*/ 400 h 193"/>
                  <a:gd name="T6" fmla="*/ 2383 w 417"/>
                  <a:gd name="T7" fmla="*/ 466 h 193"/>
                  <a:gd name="T8" fmla="*/ 2254 w 417"/>
                  <a:gd name="T9" fmla="*/ 432 h 193"/>
                  <a:gd name="T10" fmla="*/ 2280 w 417"/>
                  <a:gd name="T11" fmla="*/ 501 h 193"/>
                  <a:gd name="T12" fmla="*/ 2297 w 417"/>
                  <a:gd name="T13" fmla="*/ 581 h 193"/>
                  <a:gd name="T14" fmla="*/ 2212 w 417"/>
                  <a:gd name="T15" fmla="*/ 642 h 193"/>
                  <a:gd name="T16" fmla="*/ 2212 w 417"/>
                  <a:gd name="T17" fmla="*/ 697 h 193"/>
                  <a:gd name="T18" fmla="*/ 2127 w 417"/>
                  <a:gd name="T19" fmla="*/ 740 h 193"/>
                  <a:gd name="T20" fmla="*/ 2073 w 417"/>
                  <a:gd name="T21" fmla="*/ 786 h 193"/>
                  <a:gd name="T22" fmla="*/ 1941 w 417"/>
                  <a:gd name="T23" fmla="*/ 770 h 193"/>
                  <a:gd name="T24" fmla="*/ 1856 w 417"/>
                  <a:gd name="T25" fmla="*/ 786 h 193"/>
                  <a:gd name="T26" fmla="*/ 1718 w 417"/>
                  <a:gd name="T27" fmla="*/ 786 h 193"/>
                  <a:gd name="T28" fmla="*/ 1577 w 417"/>
                  <a:gd name="T29" fmla="*/ 866 h 193"/>
                  <a:gd name="T30" fmla="*/ 1424 w 417"/>
                  <a:gd name="T31" fmla="*/ 855 h 193"/>
                  <a:gd name="T32" fmla="*/ 1233 w 417"/>
                  <a:gd name="T33" fmla="*/ 799 h 193"/>
                  <a:gd name="T34" fmla="*/ 978 w 417"/>
                  <a:gd name="T35" fmla="*/ 740 h 193"/>
                  <a:gd name="T36" fmla="*/ 840 w 417"/>
                  <a:gd name="T37" fmla="*/ 657 h 193"/>
                  <a:gd name="T38" fmla="*/ 785 w 417"/>
                  <a:gd name="T39" fmla="*/ 610 h 193"/>
                  <a:gd name="T40" fmla="*/ 621 w 417"/>
                  <a:gd name="T41" fmla="*/ 598 h 193"/>
                  <a:gd name="T42" fmla="*/ 494 w 417"/>
                  <a:gd name="T43" fmla="*/ 610 h 193"/>
                  <a:gd name="T44" fmla="*/ 338 w 417"/>
                  <a:gd name="T45" fmla="*/ 657 h 193"/>
                  <a:gd name="T46" fmla="*/ 271 w 417"/>
                  <a:gd name="T47" fmla="*/ 623 h 193"/>
                  <a:gd name="T48" fmla="*/ 201 w 417"/>
                  <a:gd name="T49" fmla="*/ 598 h 193"/>
                  <a:gd name="T50" fmla="*/ 115 w 417"/>
                  <a:gd name="T51" fmla="*/ 598 h 193"/>
                  <a:gd name="T52" fmla="*/ 0 w 417"/>
                  <a:gd name="T53" fmla="*/ 543 h 193"/>
                  <a:gd name="T54" fmla="*/ 0 w 417"/>
                  <a:gd name="T55" fmla="*/ 454 h 193"/>
                  <a:gd name="T56" fmla="*/ 136 w 417"/>
                  <a:gd name="T57" fmla="*/ 386 h 193"/>
                  <a:gd name="T58" fmla="*/ 223 w 417"/>
                  <a:gd name="T59" fmla="*/ 466 h 193"/>
                  <a:gd name="T60" fmla="*/ 293 w 417"/>
                  <a:gd name="T61" fmla="*/ 386 h 193"/>
                  <a:gd name="T62" fmla="*/ 442 w 417"/>
                  <a:gd name="T63" fmla="*/ 400 h 193"/>
                  <a:gd name="T64" fmla="*/ 534 w 417"/>
                  <a:gd name="T65" fmla="*/ 454 h 193"/>
                  <a:gd name="T66" fmla="*/ 621 w 417"/>
                  <a:gd name="T67" fmla="*/ 432 h 193"/>
                  <a:gd name="T68" fmla="*/ 826 w 417"/>
                  <a:gd name="T69" fmla="*/ 386 h 193"/>
                  <a:gd name="T70" fmla="*/ 940 w 417"/>
                  <a:gd name="T71" fmla="*/ 386 h 193"/>
                  <a:gd name="T72" fmla="*/ 1009 w 417"/>
                  <a:gd name="T73" fmla="*/ 386 h 193"/>
                  <a:gd name="T74" fmla="*/ 1118 w 417"/>
                  <a:gd name="T75" fmla="*/ 485 h 193"/>
                  <a:gd name="T76" fmla="*/ 1132 w 417"/>
                  <a:gd name="T77" fmla="*/ 344 h 193"/>
                  <a:gd name="T78" fmla="*/ 1092 w 417"/>
                  <a:gd name="T79" fmla="*/ 269 h 193"/>
                  <a:gd name="T80" fmla="*/ 1184 w 417"/>
                  <a:gd name="T81" fmla="*/ 243 h 193"/>
                  <a:gd name="T82" fmla="*/ 1290 w 417"/>
                  <a:gd name="T83" fmla="*/ 144 h 193"/>
                  <a:gd name="T84" fmla="*/ 1407 w 417"/>
                  <a:gd name="T85" fmla="*/ 144 h 193"/>
                  <a:gd name="T86" fmla="*/ 1424 w 417"/>
                  <a:gd name="T87" fmla="*/ 47 h 193"/>
                  <a:gd name="T88" fmla="*/ 1490 w 417"/>
                  <a:gd name="T89" fmla="*/ 111 h 193"/>
                  <a:gd name="T90" fmla="*/ 1605 w 417"/>
                  <a:gd name="T91" fmla="*/ 157 h 193"/>
                  <a:gd name="T92" fmla="*/ 1699 w 417"/>
                  <a:gd name="T93" fmla="*/ 144 h 193"/>
                  <a:gd name="T94" fmla="*/ 1761 w 417"/>
                  <a:gd name="T95" fmla="*/ 80 h 193"/>
                  <a:gd name="T96" fmla="*/ 1802 w 417"/>
                  <a:gd name="T97" fmla="*/ 13 h 193"/>
                  <a:gd name="T98" fmla="*/ 1870 w 417"/>
                  <a:gd name="T99" fmla="*/ 32 h 193"/>
                  <a:gd name="T100" fmla="*/ 2057 w 417"/>
                  <a:gd name="T101" fmla="*/ 47 h 193"/>
                  <a:gd name="T102" fmla="*/ 2181 w 417"/>
                  <a:gd name="T103" fmla="*/ 111 h 193"/>
                  <a:gd name="T104" fmla="*/ 2297 w 417"/>
                  <a:gd name="T105" fmla="*/ 99 h 19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417"/>
                  <a:gd name="T160" fmla="*/ 0 h 193"/>
                  <a:gd name="T161" fmla="*/ 417 w 417"/>
                  <a:gd name="T162" fmla="*/ 193 h 193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417" h="193">
                    <a:moveTo>
                      <a:pt x="414" y="25"/>
                    </a:moveTo>
                    <a:lnTo>
                      <a:pt x="414" y="32"/>
                    </a:lnTo>
                    <a:lnTo>
                      <a:pt x="414" y="44"/>
                    </a:lnTo>
                    <a:lnTo>
                      <a:pt x="411" y="50"/>
                    </a:lnTo>
                    <a:lnTo>
                      <a:pt x="411" y="60"/>
                    </a:lnTo>
                    <a:lnTo>
                      <a:pt x="414" y="67"/>
                    </a:lnTo>
                    <a:lnTo>
                      <a:pt x="414" y="72"/>
                    </a:lnTo>
                    <a:lnTo>
                      <a:pt x="417" y="76"/>
                    </a:lnTo>
                    <a:lnTo>
                      <a:pt x="417" y="89"/>
                    </a:lnTo>
                    <a:lnTo>
                      <a:pt x="414" y="89"/>
                    </a:lnTo>
                    <a:lnTo>
                      <a:pt x="414" y="96"/>
                    </a:lnTo>
                    <a:lnTo>
                      <a:pt x="414" y="104"/>
                    </a:lnTo>
                    <a:lnTo>
                      <a:pt x="407" y="104"/>
                    </a:lnTo>
                    <a:lnTo>
                      <a:pt x="399" y="101"/>
                    </a:lnTo>
                    <a:lnTo>
                      <a:pt x="391" y="96"/>
                    </a:lnTo>
                    <a:lnTo>
                      <a:pt x="391" y="101"/>
                    </a:lnTo>
                    <a:lnTo>
                      <a:pt x="384" y="108"/>
                    </a:lnTo>
                    <a:lnTo>
                      <a:pt x="396" y="111"/>
                    </a:lnTo>
                    <a:lnTo>
                      <a:pt x="399" y="114"/>
                    </a:lnTo>
                    <a:lnTo>
                      <a:pt x="402" y="121"/>
                    </a:lnTo>
                    <a:lnTo>
                      <a:pt x="399" y="129"/>
                    </a:lnTo>
                    <a:lnTo>
                      <a:pt x="387" y="129"/>
                    </a:lnTo>
                    <a:lnTo>
                      <a:pt x="384" y="136"/>
                    </a:lnTo>
                    <a:lnTo>
                      <a:pt x="384" y="143"/>
                    </a:lnTo>
                    <a:lnTo>
                      <a:pt x="387" y="146"/>
                    </a:lnTo>
                    <a:lnTo>
                      <a:pt x="384" y="150"/>
                    </a:lnTo>
                    <a:lnTo>
                      <a:pt x="384" y="155"/>
                    </a:lnTo>
                    <a:lnTo>
                      <a:pt x="375" y="155"/>
                    </a:lnTo>
                    <a:lnTo>
                      <a:pt x="372" y="161"/>
                    </a:lnTo>
                    <a:lnTo>
                      <a:pt x="369" y="165"/>
                    </a:lnTo>
                    <a:lnTo>
                      <a:pt x="360" y="165"/>
                    </a:lnTo>
                    <a:lnTo>
                      <a:pt x="364" y="171"/>
                    </a:lnTo>
                    <a:lnTo>
                      <a:pt x="360" y="175"/>
                    </a:lnTo>
                    <a:lnTo>
                      <a:pt x="352" y="171"/>
                    </a:lnTo>
                    <a:lnTo>
                      <a:pt x="345" y="175"/>
                    </a:lnTo>
                    <a:lnTo>
                      <a:pt x="337" y="171"/>
                    </a:lnTo>
                    <a:lnTo>
                      <a:pt x="330" y="178"/>
                    </a:lnTo>
                    <a:lnTo>
                      <a:pt x="325" y="178"/>
                    </a:lnTo>
                    <a:lnTo>
                      <a:pt x="322" y="175"/>
                    </a:lnTo>
                    <a:lnTo>
                      <a:pt x="313" y="175"/>
                    </a:lnTo>
                    <a:lnTo>
                      <a:pt x="306" y="175"/>
                    </a:lnTo>
                    <a:lnTo>
                      <a:pt x="298" y="175"/>
                    </a:lnTo>
                    <a:lnTo>
                      <a:pt x="286" y="178"/>
                    </a:lnTo>
                    <a:lnTo>
                      <a:pt x="286" y="187"/>
                    </a:lnTo>
                    <a:lnTo>
                      <a:pt x="274" y="193"/>
                    </a:lnTo>
                    <a:lnTo>
                      <a:pt x="268" y="193"/>
                    </a:lnTo>
                    <a:lnTo>
                      <a:pt x="259" y="193"/>
                    </a:lnTo>
                    <a:lnTo>
                      <a:pt x="247" y="190"/>
                    </a:lnTo>
                    <a:lnTo>
                      <a:pt x="236" y="187"/>
                    </a:lnTo>
                    <a:lnTo>
                      <a:pt x="224" y="183"/>
                    </a:lnTo>
                    <a:lnTo>
                      <a:pt x="214" y="178"/>
                    </a:lnTo>
                    <a:lnTo>
                      <a:pt x="182" y="175"/>
                    </a:lnTo>
                    <a:lnTo>
                      <a:pt x="182" y="171"/>
                    </a:lnTo>
                    <a:lnTo>
                      <a:pt x="170" y="165"/>
                    </a:lnTo>
                    <a:lnTo>
                      <a:pt x="163" y="165"/>
                    </a:lnTo>
                    <a:lnTo>
                      <a:pt x="155" y="158"/>
                    </a:lnTo>
                    <a:lnTo>
                      <a:pt x="146" y="146"/>
                    </a:lnTo>
                    <a:lnTo>
                      <a:pt x="140" y="146"/>
                    </a:lnTo>
                    <a:lnTo>
                      <a:pt x="143" y="136"/>
                    </a:lnTo>
                    <a:lnTo>
                      <a:pt x="136" y="136"/>
                    </a:lnTo>
                    <a:lnTo>
                      <a:pt x="131" y="136"/>
                    </a:lnTo>
                    <a:lnTo>
                      <a:pt x="113" y="136"/>
                    </a:lnTo>
                    <a:lnTo>
                      <a:pt x="108" y="133"/>
                    </a:lnTo>
                    <a:lnTo>
                      <a:pt x="101" y="133"/>
                    </a:lnTo>
                    <a:lnTo>
                      <a:pt x="93" y="136"/>
                    </a:lnTo>
                    <a:lnTo>
                      <a:pt x="86" y="136"/>
                    </a:lnTo>
                    <a:lnTo>
                      <a:pt x="81" y="136"/>
                    </a:lnTo>
                    <a:lnTo>
                      <a:pt x="77" y="146"/>
                    </a:lnTo>
                    <a:lnTo>
                      <a:pt x="59" y="146"/>
                    </a:lnTo>
                    <a:lnTo>
                      <a:pt x="62" y="143"/>
                    </a:lnTo>
                    <a:lnTo>
                      <a:pt x="54" y="136"/>
                    </a:lnTo>
                    <a:lnTo>
                      <a:pt x="47" y="139"/>
                    </a:lnTo>
                    <a:lnTo>
                      <a:pt x="47" y="133"/>
                    </a:lnTo>
                    <a:lnTo>
                      <a:pt x="39" y="133"/>
                    </a:lnTo>
                    <a:lnTo>
                      <a:pt x="35" y="133"/>
                    </a:lnTo>
                    <a:lnTo>
                      <a:pt x="35" y="139"/>
                    </a:lnTo>
                    <a:lnTo>
                      <a:pt x="27" y="139"/>
                    </a:lnTo>
                    <a:lnTo>
                      <a:pt x="20" y="133"/>
                    </a:lnTo>
                    <a:lnTo>
                      <a:pt x="15" y="133"/>
                    </a:lnTo>
                    <a:lnTo>
                      <a:pt x="12" y="126"/>
                    </a:lnTo>
                    <a:lnTo>
                      <a:pt x="0" y="121"/>
                    </a:lnTo>
                    <a:lnTo>
                      <a:pt x="3" y="114"/>
                    </a:lnTo>
                    <a:lnTo>
                      <a:pt x="0" y="104"/>
                    </a:lnTo>
                    <a:lnTo>
                      <a:pt x="0" y="101"/>
                    </a:lnTo>
                    <a:lnTo>
                      <a:pt x="12" y="89"/>
                    </a:lnTo>
                    <a:lnTo>
                      <a:pt x="12" y="86"/>
                    </a:lnTo>
                    <a:lnTo>
                      <a:pt x="24" y="86"/>
                    </a:lnTo>
                    <a:lnTo>
                      <a:pt x="30" y="92"/>
                    </a:lnTo>
                    <a:lnTo>
                      <a:pt x="35" y="101"/>
                    </a:lnTo>
                    <a:lnTo>
                      <a:pt x="39" y="104"/>
                    </a:lnTo>
                    <a:lnTo>
                      <a:pt x="47" y="96"/>
                    </a:lnTo>
                    <a:lnTo>
                      <a:pt x="47" y="89"/>
                    </a:lnTo>
                    <a:lnTo>
                      <a:pt x="51" y="86"/>
                    </a:lnTo>
                    <a:lnTo>
                      <a:pt x="59" y="89"/>
                    </a:lnTo>
                    <a:lnTo>
                      <a:pt x="74" y="89"/>
                    </a:lnTo>
                    <a:lnTo>
                      <a:pt x="77" y="89"/>
                    </a:lnTo>
                    <a:lnTo>
                      <a:pt x="77" y="92"/>
                    </a:lnTo>
                    <a:lnTo>
                      <a:pt x="81" y="101"/>
                    </a:lnTo>
                    <a:lnTo>
                      <a:pt x="93" y="101"/>
                    </a:lnTo>
                    <a:lnTo>
                      <a:pt x="98" y="101"/>
                    </a:lnTo>
                    <a:lnTo>
                      <a:pt x="104" y="96"/>
                    </a:lnTo>
                    <a:lnTo>
                      <a:pt x="108" y="96"/>
                    </a:lnTo>
                    <a:lnTo>
                      <a:pt x="120" y="92"/>
                    </a:lnTo>
                    <a:lnTo>
                      <a:pt x="131" y="89"/>
                    </a:lnTo>
                    <a:lnTo>
                      <a:pt x="143" y="86"/>
                    </a:lnTo>
                    <a:lnTo>
                      <a:pt x="155" y="79"/>
                    </a:lnTo>
                    <a:lnTo>
                      <a:pt x="155" y="86"/>
                    </a:lnTo>
                    <a:lnTo>
                      <a:pt x="163" y="86"/>
                    </a:lnTo>
                    <a:lnTo>
                      <a:pt x="167" y="89"/>
                    </a:lnTo>
                    <a:lnTo>
                      <a:pt x="170" y="89"/>
                    </a:lnTo>
                    <a:lnTo>
                      <a:pt x="175" y="86"/>
                    </a:lnTo>
                    <a:lnTo>
                      <a:pt x="185" y="92"/>
                    </a:lnTo>
                    <a:lnTo>
                      <a:pt x="185" y="101"/>
                    </a:lnTo>
                    <a:lnTo>
                      <a:pt x="194" y="108"/>
                    </a:lnTo>
                    <a:lnTo>
                      <a:pt x="194" y="96"/>
                    </a:lnTo>
                    <a:lnTo>
                      <a:pt x="197" y="92"/>
                    </a:lnTo>
                    <a:lnTo>
                      <a:pt x="197" y="76"/>
                    </a:lnTo>
                    <a:lnTo>
                      <a:pt x="194" y="67"/>
                    </a:lnTo>
                    <a:lnTo>
                      <a:pt x="190" y="64"/>
                    </a:lnTo>
                    <a:lnTo>
                      <a:pt x="190" y="60"/>
                    </a:lnTo>
                    <a:lnTo>
                      <a:pt x="185" y="54"/>
                    </a:lnTo>
                    <a:lnTo>
                      <a:pt x="190" y="54"/>
                    </a:lnTo>
                    <a:lnTo>
                      <a:pt x="205" y="54"/>
                    </a:lnTo>
                    <a:lnTo>
                      <a:pt x="217" y="50"/>
                    </a:lnTo>
                    <a:lnTo>
                      <a:pt x="224" y="35"/>
                    </a:lnTo>
                    <a:lnTo>
                      <a:pt x="224" y="32"/>
                    </a:lnTo>
                    <a:lnTo>
                      <a:pt x="224" y="25"/>
                    </a:lnTo>
                    <a:lnTo>
                      <a:pt x="232" y="28"/>
                    </a:lnTo>
                    <a:lnTo>
                      <a:pt x="244" y="32"/>
                    </a:lnTo>
                    <a:lnTo>
                      <a:pt x="247" y="25"/>
                    </a:lnTo>
                    <a:lnTo>
                      <a:pt x="247" y="18"/>
                    </a:lnTo>
                    <a:lnTo>
                      <a:pt x="247" y="10"/>
                    </a:lnTo>
                    <a:lnTo>
                      <a:pt x="253" y="7"/>
                    </a:lnTo>
                    <a:lnTo>
                      <a:pt x="256" y="22"/>
                    </a:lnTo>
                    <a:lnTo>
                      <a:pt x="259" y="25"/>
                    </a:lnTo>
                    <a:lnTo>
                      <a:pt x="259" y="32"/>
                    </a:lnTo>
                    <a:lnTo>
                      <a:pt x="268" y="38"/>
                    </a:lnTo>
                    <a:lnTo>
                      <a:pt x="279" y="35"/>
                    </a:lnTo>
                    <a:lnTo>
                      <a:pt x="291" y="28"/>
                    </a:lnTo>
                    <a:lnTo>
                      <a:pt x="295" y="25"/>
                    </a:lnTo>
                    <a:lnTo>
                      <a:pt x="295" y="32"/>
                    </a:lnTo>
                    <a:lnTo>
                      <a:pt x="298" y="28"/>
                    </a:lnTo>
                    <a:lnTo>
                      <a:pt x="301" y="25"/>
                    </a:lnTo>
                    <a:lnTo>
                      <a:pt x="306" y="18"/>
                    </a:lnTo>
                    <a:lnTo>
                      <a:pt x="318" y="18"/>
                    </a:lnTo>
                    <a:lnTo>
                      <a:pt x="313" y="10"/>
                    </a:lnTo>
                    <a:lnTo>
                      <a:pt x="313" y="3"/>
                    </a:lnTo>
                    <a:lnTo>
                      <a:pt x="318" y="0"/>
                    </a:lnTo>
                    <a:lnTo>
                      <a:pt x="325" y="3"/>
                    </a:lnTo>
                    <a:lnTo>
                      <a:pt x="325" y="7"/>
                    </a:lnTo>
                    <a:lnTo>
                      <a:pt x="337" y="7"/>
                    </a:lnTo>
                    <a:lnTo>
                      <a:pt x="345" y="10"/>
                    </a:lnTo>
                    <a:lnTo>
                      <a:pt x="357" y="10"/>
                    </a:lnTo>
                    <a:lnTo>
                      <a:pt x="364" y="18"/>
                    </a:lnTo>
                    <a:lnTo>
                      <a:pt x="364" y="22"/>
                    </a:lnTo>
                    <a:lnTo>
                      <a:pt x="379" y="25"/>
                    </a:lnTo>
                    <a:lnTo>
                      <a:pt x="387" y="22"/>
                    </a:lnTo>
                    <a:lnTo>
                      <a:pt x="396" y="18"/>
                    </a:lnTo>
                    <a:lnTo>
                      <a:pt x="399" y="22"/>
                    </a:lnTo>
                    <a:lnTo>
                      <a:pt x="402" y="22"/>
                    </a:lnTo>
                    <a:lnTo>
                      <a:pt x="414" y="25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4" name="Freeform 136"/>
              <p:cNvSpPr>
                <a:spLocks/>
              </p:cNvSpPr>
              <p:nvPr/>
            </p:nvSpPr>
            <p:spPr bwMode="auto">
              <a:xfrm>
                <a:off x="4439" y="6163"/>
                <a:ext cx="562" cy="285"/>
              </a:xfrm>
              <a:custGeom>
                <a:avLst/>
                <a:gdLst>
                  <a:gd name="T0" fmla="*/ 1488 w 363"/>
                  <a:gd name="T1" fmla="*/ 818 h 195"/>
                  <a:gd name="T2" fmla="*/ 1573 w 363"/>
                  <a:gd name="T3" fmla="*/ 799 h 195"/>
                  <a:gd name="T4" fmla="*/ 1644 w 363"/>
                  <a:gd name="T5" fmla="*/ 799 h 195"/>
                  <a:gd name="T6" fmla="*/ 1759 w 363"/>
                  <a:gd name="T7" fmla="*/ 716 h 195"/>
                  <a:gd name="T8" fmla="*/ 1951 w 363"/>
                  <a:gd name="T9" fmla="*/ 652 h 195"/>
                  <a:gd name="T10" fmla="*/ 2085 w 363"/>
                  <a:gd name="T11" fmla="*/ 602 h 195"/>
                  <a:gd name="T12" fmla="*/ 1929 w 363"/>
                  <a:gd name="T13" fmla="*/ 506 h 195"/>
                  <a:gd name="T14" fmla="*/ 1815 w 363"/>
                  <a:gd name="T15" fmla="*/ 455 h 195"/>
                  <a:gd name="T16" fmla="*/ 1774 w 363"/>
                  <a:gd name="T17" fmla="*/ 438 h 195"/>
                  <a:gd name="T18" fmla="*/ 1658 w 363"/>
                  <a:gd name="T19" fmla="*/ 360 h 195"/>
                  <a:gd name="T20" fmla="*/ 1688 w 363"/>
                  <a:gd name="T21" fmla="*/ 310 h 195"/>
                  <a:gd name="T22" fmla="*/ 1508 w 363"/>
                  <a:gd name="T23" fmla="*/ 278 h 195"/>
                  <a:gd name="T24" fmla="*/ 1469 w 363"/>
                  <a:gd name="T25" fmla="*/ 324 h 195"/>
                  <a:gd name="T26" fmla="*/ 1319 w 363"/>
                  <a:gd name="T27" fmla="*/ 379 h 195"/>
                  <a:gd name="T28" fmla="*/ 1265 w 363"/>
                  <a:gd name="T29" fmla="*/ 246 h 195"/>
                  <a:gd name="T30" fmla="*/ 1265 w 363"/>
                  <a:gd name="T31" fmla="*/ 190 h 195"/>
                  <a:gd name="T32" fmla="*/ 1150 w 363"/>
                  <a:gd name="T33" fmla="*/ 148 h 195"/>
                  <a:gd name="T34" fmla="*/ 975 w 363"/>
                  <a:gd name="T35" fmla="*/ 101 h 195"/>
                  <a:gd name="T36" fmla="*/ 909 w 363"/>
                  <a:gd name="T37" fmla="*/ 61 h 195"/>
                  <a:gd name="T38" fmla="*/ 839 w 363"/>
                  <a:gd name="T39" fmla="*/ 101 h 195"/>
                  <a:gd name="T40" fmla="*/ 819 w 363"/>
                  <a:gd name="T41" fmla="*/ 47 h 195"/>
                  <a:gd name="T42" fmla="*/ 766 w 363"/>
                  <a:gd name="T43" fmla="*/ 19 h 195"/>
                  <a:gd name="T44" fmla="*/ 712 w 363"/>
                  <a:gd name="T45" fmla="*/ 47 h 195"/>
                  <a:gd name="T46" fmla="*/ 598 w 363"/>
                  <a:gd name="T47" fmla="*/ 61 h 195"/>
                  <a:gd name="T48" fmla="*/ 494 w 363"/>
                  <a:gd name="T49" fmla="*/ 101 h 195"/>
                  <a:gd name="T50" fmla="*/ 460 w 363"/>
                  <a:gd name="T51" fmla="*/ 115 h 195"/>
                  <a:gd name="T52" fmla="*/ 441 w 363"/>
                  <a:gd name="T53" fmla="*/ 130 h 195"/>
                  <a:gd name="T54" fmla="*/ 358 w 363"/>
                  <a:gd name="T55" fmla="*/ 148 h 195"/>
                  <a:gd name="T56" fmla="*/ 271 w 363"/>
                  <a:gd name="T57" fmla="*/ 177 h 195"/>
                  <a:gd name="T58" fmla="*/ 201 w 363"/>
                  <a:gd name="T59" fmla="*/ 177 h 195"/>
                  <a:gd name="T60" fmla="*/ 135 w 363"/>
                  <a:gd name="T61" fmla="*/ 190 h 195"/>
                  <a:gd name="T62" fmla="*/ 87 w 363"/>
                  <a:gd name="T63" fmla="*/ 246 h 195"/>
                  <a:gd name="T64" fmla="*/ 0 w 363"/>
                  <a:gd name="T65" fmla="*/ 235 h 195"/>
                  <a:gd name="T66" fmla="*/ 19 w 363"/>
                  <a:gd name="T67" fmla="*/ 278 h 195"/>
                  <a:gd name="T68" fmla="*/ 135 w 363"/>
                  <a:gd name="T69" fmla="*/ 360 h 195"/>
                  <a:gd name="T70" fmla="*/ 104 w 363"/>
                  <a:gd name="T71" fmla="*/ 406 h 195"/>
                  <a:gd name="T72" fmla="*/ 104 w 363"/>
                  <a:gd name="T73" fmla="*/ 455 h 195"/>
                  <a:gd name="T74" fmla="*/ 135 w 363"/>
                  <a:gd name="T75" fmla="*/ 494 h 195"/>
                  <a:gd name="T76" fmla="*/ 156 w 363"/>
                  <a:gd name="T77" fmla="*/ 536 h 195"/>
                  <a:gd name="T78" fmla="*/ 201 w 363"/>
                  <a:gd name="T79" fmla="*/ 570 h 195"/>
                  <a:gd name="T80" fmla="*/ 242 w 363"/>
                  <a:gd name="T81" fmla="*/ 570 h 195"/>
                  <a:gd name="T82" fmla="*/ 242 w 363"/>
                  <a:gd name="T83" fmla="*/ 602 h 195"/>
                  <a:gd name="T84" fmla="*/ 285 w 363"/>
                  <a:gd name="T85" fmla="*/ 671 h 195"/>
                  <a:gd name="T86" fmla="*/ 358 w 363"/>
                  <a:gd name="T87" fmla="*/ 671 h 195"/>
                  <a:gd name="T88" fmla="*/ 375 w 363"/>
                  <a:gd name="T89" fmla="*/ 716 h 195"/>
                  <a:gd name="T90" fmla="*/ 427 w 363"/>
                  <a:gd name="T91" fmla="*/ 731 h 195"/>
                  <a:gd name="T92" fmla="*/ 460 w 363"/>
                  <a:gd name="T93" fmla="*/ 772 h 195"/>
                  <a:gd name="T94" fmla="*/ 512 w 363"/>
                  <a:gd name="T95" fmla="*/ 818 h 195"/>
                  <a:gd name="T96" fmla="*/ 528 w 363"/>
                  <a:gd name="T97" fmla="*/ 861 h 195"/>
                  <a:gd name="T98" fmla="*/ 643 w 363"/>
                  <a:gd name="T99" fmla="*/ 878 h 195"/>
                  <a:gd name="T100" fmla="*/ 735 w 363"/>
                  <a:gd name="T101" fmla="*/ 832 h 195"/>
                  <a:gd name="T102" fmla="*/ 752 w 363"/>
                  <a:gd name="T103" fmla="*/ 843 h 195"/>
                  <a:gd name="T104" fmla="*/ 799 w 363"/>
                  <a:gd name="T105" fmla="*/ 799 h 195"/>
                  <a:gd name="T106" fmla="*/ 839 w 363"/>
                  <a:gd name="T107" fmla="*/ 772 h 195"/>
                  <a:gd name="T108" fmla="*/ 867 w 363"/>
                  <a:gd name="T109" fmla="*/ 716 h 195"/>
                  <a:gd name="T110" fmla="*/ 909 w 363"/>
                  <a:gd name="T111" fmla="*/ 750 h 195"/>
                  <a:gd name="T112" fmla="*/ 1023 w 363"/>
                  <a:gd name="T113" fmla="*/ 772 h 195"/>
                  <a:gd name="T114" fmla="*/ 1132 w 363"/>
                  <a:gd name="T115" fmla="*/ 799 h 195"/>
                  <a:gd name="T116" fmla="*/ 1217 w 363"/>
                  <a:gd name="T117" fmla="*/ 832 h 195"/>
                  <a:gd name="T118" fmla="*/ 1319 w 363"/>
                  <a:gd name="T119" fmla="*/ 799 h 195"/>
                  <a:gd name="T120" fmla="*/ 1352 w 363"/>
                  <a:gd name="T121" fmla="*/ 818 h 195"/>
                  <a:gd name="T122" fmla="*/ 1417 w 363"/>
                  <a:gd name="T123" fmla="*/ 861 h 1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63"/>
                  <a:gd name="T187" fmla="*/ 0 h 195"/>
                  <a:gd name="T188" fmla="*/ 363 w 363"/>
                  <a:gd name="T189" fmla="*/ 195 h 1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63" h="195">
                    <a:moveTo>
                      <a:pt x="247" y="189"/>
                    </a:moveTo>
                    <a:lnTo>
                      <a:pt x="259" y="179"/>
                    </a:lnTo>
                    <a:lnTo>
                      <a:pt x="271" y="179"/>
                    </a:lnTo>
                    <a:lnTo>
                      <a:pt x="274" y="175"/>
                    </a:lnTo>
                    <a:lnTo>
                      <a:pt x="274" y="169"/>
                    </a:lnTo>
                    <a:lnTo>
                      <a:pt x="286" y="175"/>
                    </a:lnTo>
                    <a:lnTo>
                      <a:pt x="301" y="164"/>
                    </a:lnTo>
                    <a:lnTo>
                      <a:pt x="306" y="157"/>
                    </a:lnTo>
                    <a:lnTo>
                      <a:pt x="316" y="147"/>
                    </a:lnTo>
                    <a:lnTo>
                      <a:pt x="340" y="143"/>
                    </a:lnTo>
                    <a:lnTo>
                      <a:pt x="351" y="135"/>
                    </a:lnTo>
                    <a:lnTo>
                      <a:pt x="363" y="132"/>
                    </a:lnTo>
                    <a:lnTo>
                      <a:pt x="355" y="111"/>
                    </a:lnTo>
                    <a:lnTo>
                      <a:pt x="336" y="111"/>
                    </a:lnTo>
                    <a:lnTo>
                      <a:pt x="333" y="103"/>
                    </a:lnTo>
                    <a:lnTo>
                      <a:pt x="316" y="100"/>
                    </a:lnTo>
                    <a:lnTo>
                      <a:pt x="313" y="89"/>
                    </a:lnTo>
                    <a:lnTo>
                      <a:pt x="309" y="96"/>
                    </a:lnTo>
                    <a:lnTo>
                      <a:pt x="298" y="96"/>
                    </a:lnTo>
                    <a:lnTo>
                      <a:pt x="289" y="79"/>
                    </a:lnTo>
                    <a:lnTo>
                      <a:pt x="298" y="74"/>
                    </a:lnTo>
                    <a:lnTo>
                      <a:pt x="294" y="68"/>
                    </a:lnTo>
                    <a:lnTo>
                      <a:pt x="274" y="71"/>
                    </a:lnTo>
                    <a:lnTo>
                      <a:pt x="262" y="61"/>
                    </a:lnTo>
                    <a:lnTo>
                      <a:pt x="247" y="61"/>
                    </a:lnTo>
                    <a:lnTo>
                      <a:pt x="256" y="71"/>
                    </a:lnTo>
                    <a:lnTo>
                      <a:pt x="244" y="83"/>
                    </a:lnTo>
                    <a:lnTo>
                      <a:pt x="229" y="83"/>
                    </a:lnTo>
                    <a:lnTo>
                      <a:pt x="208" y="57"/>
                    </a:lnTo>
                    <a:lnTo>
                      <a:pt x="220" y="54"/>
                    </a:lnTo>
                    <a:lnTo>
                      <a:pt x="229" y="47"/>
                    </a:lnTo>
                    <a:lnTo>
                      <a:pt x="220" y="42"/>
                    </a:lnTo>
                    <a:lnTo>
                      <a:pt x="208" y="42"/>
                    </a:lnTo>
                    <a:lnTo>
                      <a:pt x="200" y="32"/>
                    </a:lnTo>
                    <a:lnTo>
                      <a:pt x="193" y="36"/>
                    </a:lnTo>
                    <a:lnTo>
                      <a:pt x="170" y="22"/>
                    </a:lnTo>
                    <a:lnTo>
                      <a:pt x="163" y="14"/>
                    </a:lnTo>
                    <a:lnTo>
                      <a:pt x="158" y="14"/>
                    </a:lnTo>
                    <a:lnTo>
                      <a:pt x="155" y="22"/>
                    </a:lnTo>
                    <a:lnTo>
                      <a:pt x="146" y="22"/>
                    </a:lnTo>
                    <a:lnTo>
                      <a:pt x="146" y="10"/>
                    </a:lnTo>
                    <a:lnTo>
                      <a:pt x="143" y="10"/>
                    </a:lnTo>
                    <a:lnTo>
                      <a:pt x="143" y="4"/>
                    </a:lnTo>
                    <a:lnTo>
                      <a:pt x="134" y="4"/>
                    </a:lnTo>
                    <a:lnTo>
                      <a:pt x="119" y="0"/>
                    </a:lnTo>
                    <a:lnTo>
                      <a:pt x="124" y="10"/>
                    </a:lnTo>
                    <a:lnTo>
                      <a:pt x="119" y="14"/>
                    </a:lnTo>
                    <a:lnTo>
                      <a:pt x="104" y="14"/>
                    </a:lnTo>
                    <a:lnTo>
                      <a:pt x="96" y="19"/>
                    </a:lnTo>
                    <a:lnTo>
                      <a:pt x="86" y="22"/>
                    </a:lnTo>
                    <a:lnTo>
                      <a:pt x="86" y="25"/>
                    </a:lnTo>
                    <a:lnTo>
                      <a:pt x="80" y="25"/>
                    </a:lnTo>
                    <a:lnTo>
                      <a:pt x="80" y="29"/>
                    </a:lnTo>
                    <a:lnTo>
                      <a:pt x="77" y="29"/>
                    </a:lnTo>
                    <a:lnTo>
                      <a:pt x="74" y="29"/>
                    </a:lnTo>
                    <a:lnTo>
                      <a:pt x="62" y="32"/>
                    </a:lnTo>
                    <a:lnTo>
                      <a:pt x="54" y="39"/>
                    </a:lnTo>
                    <a:lnTo>
                      <a:pt x="47" y="39"/>
                    </a:lnTo>
                    <a:lnTo>
                      <a:pt x="42" y="39"/>
                    </a:lnTo>
                    <a:lnTo>
                      <a:pt x="35" y="39"/>
                    </a:lnTo>
                    <a:lnTo>
                      <a:pt x="27" y="39"/>
                    </a:lnTo>
                    <a:lnTo>
                      <a:pt x="23" y="42"/>
                    </a:lnTo>
                    <a:lnTo>
                      <a:pt x="15" y="51"/>
                    </a:lnTo>
                    <a:lnTo>
                      <a:pt x="15" y="54"/>
                    </a:lnTo>
                    <a:lnTo>
                      <a:pt x="3" y="47"/>
                    </a:lnTo>
                    <a:lnTo>
                      <a:pt x="0" y="51"/>
                    </a:lnTo>
                    <a:lnTo>
                      <a:pt x="3" y="54"/>
                    </a:lnTo>
                    <a:lnTo>
                      <a:pt x="3" y="61"/>
                    </a:lnTo>
                    <a:lnTo>
                      <a:pt x="11" y="68"/>
                    </a:lnTo>
                    <a:lnTo>
                      <a:pt x="23" y="79"/>
                    </a:lnTo>
                    <a:lnTo>
                      <a:pt x="18" y="86"/>
                    </a:lnTo>
                    <a:lnTo>
                      <a:pt x="18" y="89"/>
                    </a:lnTo>
                    <a:lnTo>
                      <a:pt x="15" y="93"/>
                    </a:lnTo>
                    <a:lnTo>
                      <a:pt x="18" y="100"/>
                    </a:lnTo>
                    <a:lnTo>
                      <a:pt x="18" y="103"/>
                    </a:lnTo>
                    <a:lnTo>
                      <a:pt x="23" y="108"/>
                    </a:lnTo>
                    <a:lnTo>
                      <a:pt x="27" y="115"/>
                    </a:lnTo>
                    <a:lnTo>
                      <a:pt x="27" y="118"/>
                    </a:lnTo>
                    <a:lnTo>
                      <a:pt x="30" y="118"/>
                    </a:lnTo>
                    <a:lnTo>
                      <a:pt x="35" y="125"/>
                    </a:lnTo>
                    <a:lnTo>
                      <a:pt x="38" y="121"/>
                    </a:lnTo>
                    <a:lnTo>
                      <a:pt x="42" y="125"/>
                    </a:lnTo>
                    <a:lnTo>
                      <a:pt x="42" y="128"/>
                    </a:lnTo>
                    <a:lnTo>
                      <a:pt x="42" y="132"/>
                    </a:lnTo>
                    <a:lnTo>
                      <a:pt x="50" y="135"/>
                    </a:lnTo>
                    <a:lnTo>
                      <a:pt x="50" y="147"/>
                    </a:lnTo>
                    <a:lnTo>
                      <a:pt x="54" y="143"/>
                    </a:lnTo>
                    <a:lnTo>
                      <a:pt x="62" y="147"/>
                    </a:lnTo>
                    <a:lnTo>
                      <a:pt x="57" y="153"/>
                    </a:lnTo>
                    <a:lnTo>
                      <a:pt x="65" y="157"/>
                    </a:lnTo>
                    <a:lnTo>
                      <a:pt x="69" y="157"/>
                    </a:lnTo>
                    <a:lnTo>
                      <a:pt x="74" y="160"/>
                    </a:lnTo>
                    <a:lnTo>
                      <a:pt x="77" y="164"/>
                    </a:lnTo>
                    <a:lnTo>
                      <a:pt x="80" y="169"/>
                    </a:lnTo>
                    <a:lnTo>
                      <a:pt x="86" y="164"/>
                    </a:lnTo>
                    <a:lnTo>
                      <a:pt x="89" y="179"/>
                    </a:lnTo>
                    <a:lnTo>
                      <a:pt x="92" y="182"/>
                    </a:lnTo>
                    <a:lnTo>
                      <a:pt x="92" y="189"/>
                    </a:lnTo>
                    <a:lnTo>
                      <a:pt x="101" y="195"/>
                    </a:lnTo>
                    <a:lnTo>
                      <a:pt x="112" y="192"/>
                    </a:lnTo>
                    <a:lnTo>
                      <a:pt x="124" y="185"/>
                    </a:lnTo>
                    <a:lnTo>
                      <a:pt x="128" y="182"/>
                    </a:lnTo>
                    <a:lnTo>
                      <a:pt x="128" y="189"/>
                    </a:lnTo>
                    <a:lnTo>
                      <a:pt x="131" y="185"/>
                    </a:lnTo>
                    <a:lnTo>
                      <a:pt x="134" y="182"/>
                    </a:lnTo>
                    <a:lnTo>
                      <a:pt x="139" y="175"/>
                    </a:lnTo>
                    <a:lnTo>
                      <a:pt x="151" y="175"/>
                    </a:lnTo>
                    <a:lnTo>
                      <a:pt x="146" y="169"/>
                    </a:lnTo>
                    <a:lnTo>
                      <a:pt x="146" y="160"/>
                    </a:lnTo>
                    <a:lnTo>
                      <a:pt x="151" y="157"/>
                    </a:lnTo>
                    <a:lnTo>
                      <a:pt x="158" y="160"/>
                    </a:lnTo>
                    <a:lnTo>
                      <a:pt x="158" y="164"/>
                    </a:lnTo>
                    <a:lnTo>
                      <a:pt x="170" y="164"/>
                    </a:lnTo>
                    <a:lnTo>
                      <a:pt x="178" y="169"/>
                    </a:lnTo>
                    <a:lnTo>
                      <a:pt x="190" y="169"/>
                    </a:lnTo>
                    <a:lnTo>
                      <a:pt x="197" y="175"/>
                    </a:lnTo>
                    <a:lnTo>
                      <a:pt x="197" y="179"/>
                    </a:lnTo>
                    <a:lnTo>
                      <a:pt x="212" y="182"/>
                    </a:lnTo>
                    <a:lnTo>
                      <a:pt x="220" y="179"/>
                    </a:lnTo>
                    <a:lnTo>
                      <a:pt x="229" y="175"/>
                    </a:lnTo>
                    <a:lnTo>
                      <a:pt x="232" y="179"/>
                    </a:lnTo>
                    <a:lnTo>
                      <a:pt x="235" y="179"/>
                    </a:lnTo>
                    <a:lnTo>
                      <a:pt x="247" y="182"/>
                    </a:lnTo>
                    <a:lnTo>
                      <a:pt x="247" y="189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5" name="Freeform 135"/>
              <p:cNvSpPr>
                <a:spLocks/>
              </p:cNvSpPr>
              <p:nvPr/>
            </p:nvSpPr>
            <p:spPr bwMode="auto">
              <a:xfrm>
                <a:off x="4933" y="6723"/>
                <a:ext cx="411" cy="466"/>
              </a:xfrm>
              <a:custGeom>
                <a:avLst/>
                <a:gdLst>
                  <a:gd name="T0" fmla="*/ 87 w 266"/>
                  <a:gd name="T1" fmla="*/ 1282 h 320"/>
                  <a:gd name="T2" fmla="*/ 324 w 266"/>
                  <a:gd name="T3" fmla="*/ 1421 h 320"/>
                  <a:gd name="T4" fmla="*/ 411 w 266"/>
                  <a:gd name="T5" fmla="*/ 1282 h 320"/>
                  <a:gd name="T6" fmla="*/ 481 w 266"/>
                  <a:gd name="T7" fmla="*/ 1219 h 320"/>
                  <a:gd name="T8" fmla="*/ 595 w 266"/>
                  <a:gd name="T9" fmla="*/ 1251 h 320"/>
                  <a:gd name="T10" fmla="*/ 701 w 266"/>
                  <a:gd name="T11" fmla="*/ 1319 h 320"/>
                  <a:gd name="T12" fmla="*/ 745 w 266"/>
                  <a:gd name="T13" fmla="*/ 1440 h 320"/>
                  <a:gd name="T14" fmla="*/ 871 w 266"/>
                  <a:gd name="T15" fmla="*/ 1348 h 320"/>
                  <a:gd name="T16" fmla="*/ 1026 w 266"/>
                  <a:gd name="T17" fmla="*/ 1319 h 320"/>
                  <a:gd name="T18" fmla="*/ 1162 w 266"/>
                  <a:gd name="T19" fmla="*/ 1319 h 320"/>
                  <a:gd name="T20" fmla="*/ 1340 w 266"/>
                  <a:gd name="T21" fmla="*/ 1319 h 320"/>
                  <a:gd name="T22" fmla="*/ 1380 w 266"/>
                  <a:gd name="T23" fmla="*/ 1185 h 320"/>
                  <a:gd name="T24" fmla="*/ 1361 w 266"/>
                  <a:gd name="T25" fmla="*/ 1088 h 320"/>
                  <a:gd name="T26" fmla="*/ 1516 w 266"/>
                  <a:gd name="T27" fmla="*/ 995 h 320"/>
                  <a:gd name="T28" fmla="*/ 1432 w 266"/>
                  <a:gd name="T29" fmla="*/ 907 h 320"/>
                  <a:gd name="T30" fmla="*/ 1361 w 266"/>
                  <a:gd name="T31" fmla="*/ 832 h 320"/>
                  <a:gd name="T32" fmla="*/ 1409 w 266"/>
                  <a:gd name="T33" fmla="*/ 719 h 320"/>
                  <a:gd name="T34" fmla="*/ 1361 w 266"/>
                  <a:gd name="T35" fmla="*/ 590 h 320"/>
                  <a:gd name="T36" fmla="*/ 1380 w 266"/>
                  <a:gd name="T37" fmla="*/ 530 h 320"/>
                  <a:gd name="T38" fmla="*/ 1293 w 266"/>
                  <a:gd name="T39" fmla="*/ 510 h 320"/>
                  <a:gd name="T40" fmla="*/ 1191 w 266"/>
                  <a:gd name="T41" fmla="*/ 530 h 320"/>
                  <a:gd name="T42" fmla="*/ 969 w 266"/>
                  <a:gd name="T43" fmla="*/ 462 h 320"/>
                  <a:gd name="T44" fmla="*/ 969 w 266"/>
                  <a:gd name="T45" fmla="*/ 400 h 320"/>
                  <a:gd name="T46" fmla="*/ 986 w 266"/>
                  <a:gd name="T47" fmla="*/ 303 h 320"/>
                  <a:gd name="T48" fmla="*/ 785 w 266"/>
                  <a:gd name="T49" fmla="*/ 218 h 320"/>
                  <a:gd name="T50" fmla="*/ 718 w 266"/>
                  <a:gd name="T51" fmla="*/ 89 h 320"/>
                  <a:gd name="T52" fmla="*/ 617 w 266"/>
                  <a:gd name="T53" fmla="*/ 13 h 320"/>
                  <a:gd name="T54" fmla="*/ 411 w 266"/>
                  <a:gd name="T55" fmla="*/ 0 h 320"/>
                  <a:gd name="T56" fmla="*/ 343 w 266"/>
                  <a:gd name="T57" fmla="*/ 47 h 320"/>
                  <a:gd name="T58" fmla="*/ 189 w 266"/>
                  <a:gd name="T59" fmla="*/ 47 h 320"/>
                  <a:gd name="T60" fmla="*/ 189 w 266"/>
                  <a:gd name="T61" fmla="*/ 144 h 320"/>
                  <a:gd name="T62" fmla="*/ 239 w 266"/>
                  <a:gd name="T63" fmla="*/ 218 h 320"/>
                  <a:gd name="T64" fmla="*/ 210 w 266"/>
                  <a:gd name="T65" fmla="*/ 275 h 320"/>
                  <a:gd name="T66" fmla="*/ 324 w 266"/>
                  <a:gd name="T67" fmla="*/ 303 h 320"/>
                  <a:gd name="T68" fmla="*/ 280 w 266"/>
                  <a:gd name="T69" fmla="*/ 345 h 320"/>
                  <a:gd name="T70" fmla="*/ 210 w 266"/>
                  <a:gd name="T71" fmla="*/ 433 h 320"/>
                  <a:gd name="T72" fmla="*/ 258 w 266"/>
                  <a:gd name="T73" fmla="*/ 492 h 320"/>
                  <a:gd name="T74" fmla="*/ 239 w 266"/>
                  <a:gd name="T75" fmla="*/ 609 h 320"/>
                  <a:gd name="T76" fmla="*/ 324 w 266"/>
                  <a:gd name="T77" fmla="*/ 673 h 320"/>
                  <a:gd name="T78" fmla="*/ 324 w 266"/>
                  <a:gd name="T79" fmla="*/ 731 h 320"/>
                  <a:gd name="T80" fmla="*/ 239 w 266"/>
                  <a:gd name="T81" fmla="*/ 751 h 320"/>
                  <a:gd name="T82" fmla="*/ 343 w 266"/>
                  <a:gd name="T83" fmla="*/ 865 h 320"/>
                  <a:gd name="T84" fmla="*/ 258 w 266"/>
                  <a:gd name="T85" fmla="*/ 878 h 320"/>
                  <a:gd name="T86" fmla="*/ 189 w 266"/>
                  <a:gd name="T87" fmla="*/ 896 h 320"/>
                  <a:gd name="T88" fmla="*/ 210 w 266"/>
                  <a:gd name="T89" fmla="*/ 945 h 320"/>
                  <a:gd name="T90" fmla="*/ 87 w 266"/>
                  <a:gd name="T91" fmla="*/ 963 h 320"/>
                  <a:gd name="T92" fmla="*/ 87 w 266"/>
                  <a:gd name="T93" fmla="*/ 1022 h 320"/>
                  <a:gd name="T94" fmla="*/ 0 w 266"/>
                  <a:gd name="T95" fmla="*/ 1063 h 320"/>
                  <a:gd name="T96" fmla="*/ 19 w 266"/>
                  <a:gd name="T97" fmla="*/ 1137 h 320"/>
                  <a:gd name="T98" fmla="*/ 0 w 266"/>
                  <a:gd name="T99" fmla="*/ 1251 h 32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66"/>
                  <a:gd name="T151" fmla="*/ 0 h 320"/>
                  <a:gd name="T152" fmla="*/ 266 w 266"/>
                  <a:gd name="T153" fmla="*/ 320 h 32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66" h="320">
                    <a:moveTo>
                      <a:pt x="0" y="278"/>
                    </a:moveTo>
                    <a:lnTo>
                      <a:pt x="18" y="278"/>
                    </a:lnTo>
                    <a:lnTo>
                      <a:pt x="15" y="285"/>
                    </a:lnTo>
                    <a:lnTo>
                      <a:pt x="37" y="300"/>
                    </a:lnTo>
                    <a:lnTo>
                      <a:pt x="45" y="316"/>
                    </a:lnTo>
                    <a:lnTo>
                      <a:pt x="57" y="316"/>
                    </a:lnTo>
                    <a:lnTo>
                      <a:pt x="60" y="310"/>
                    </a:lnTo>
                    <a:lnTo>
                      <a:pt x="54" y="300"/>
                    </a:lnTo>
                    <a:lnTo>
                      <a:pt x="72" y="285"/>
                    </a:lnTo>
                    <a:lnTo>
                      <a:pt x="72" y="278"/>
                    </a:lnTo>
                    <a:lnTo>
                      <a:pt x="72" y="268"/>
                    </a:lnTo>
                    <a:lnTo>
                      <a:pt x="84" y="271"/>
                    </a:lnTo>
                    <a:lnTo>
                      <a:pt x="81" y="278"/>
                    </a:lnTo>
                    <a:lnTo>
                      <a:pt x="87" y="278"/>
                    </a:lnTo>
                    <a:lnTo>
                      <a:pt x="104" y="278"/>
                    </a:lnTo>
                    <a:lnTo>
                      <a:pt x="108" y="285"/>
                    </a:lnTo>
                    <a:lnTo>
                      <a:pt x="111" y="293"/>
                    </a:lnTo>
                    <a:lnTo>
                      <a:pt x="123" y="293"/>
                    </a:lnTo>
                    <a:lnTo>
                      <a:pt x="126" y="296"/>
                    </a:lnTo>
                    <a:lnTo>
                      <a:pt x="131" y="306"/>
                    </a:lnTo>
                    <a:lnTo>
                      <a:pt x="131" y="320"/>
                    </a:lnTo>
                    <a:lnTo>
                      <a:pt x="138" y="320"/>
                    </a:lnTo>
                    <a:lnTo>
                      <a:pt x="138" y="310"/>
                    </a:lnTo>
                    <a:lnTo>
                      <a:pt x="153" y="300"/>
                    </a:lnTo>
                    <a:lnTo>
                      <a:pt x="161" y="300"/>
                    </a:lnTo>
                    <a:lnTo>
                      <a:pt x="170" y="306"/>
                    </a:lnTo>
                    <a:lnTo>
                      <a:pt x="180" y="293"/>
                    </a:lnTo>
                    <a:lnTo>
                      <a:pt x="188" y="296"/>
                    </a:lnTo>
                    <a:lnTo>
                      <a:pt x="200" y="293"/>
                    </a:lnTo>
                    <a:lnTo>
                      <a:pt x="204" y="293"/>
                    </a:lnTo>
                    <a:lnTo>
                      <a:pt x="219" y="288"/>
                    </a:lnTo>
                    <a:lnTo>
                      <a:pt x="227" y="285"/>
                    </a:lnTo>
                    <a:lnTo>
                      <a:pt x="235" y="293"/>
                    </a:lnTo>
                    <a:lnTo>
                      <a:pt x="247" y="281"/>
                    </a:lnTo>
                    <a:lnTo>
                      <a:pt x="247" y="271"/>
                    </a:lnTo>
                    <a:lnTo>
                      <a:pt x="242" y="264"/>
                    </a:lnTo>
                    <a:lnTo>
                      <a:pt x="235" y="259"/>
                    </a:lnTo>
                    <a:lnTo>
                      <a:pt x="230" y="253"/>
                    </a:lnTo>
                    <a:lnTo>
                      <a:pt x="239" y="242"/>
                    </a:lnTo>
                    <a:lnTo>
                      <a:pt x="251" y="239"/>
                    </a:lnTo>
                    <a:lnTo>
                      <a:pt x="262" y="236"/>
                    </a:lnTo>
                    <a:lnTo>
                      <a:pt x="266" y="221"/>
                    </a:lnTo>
                    <a:lnTo>
                      <a:pt x="266" y="210"/>
                    </a:lnTo>
                    <a:lnTo>
                      <a:pt x="254" y="202"/>
                    </a:lnTo>
                    <a:lnTo>
                      <a:pt x="251" y="202"/>
                    </a:lnTo>
                    <a:lnTo>
                      <a:pt x="247" y="199"/>
                    </a:lnTo>
                    <a:lnTo>
                      <a:pt x="242" y="192"/>
                    </a:lnTo>
                    <a:lnTo>
                      <a:pt x="239" y="185"/>
                    </a:lnTo>
                    <a:lnTo>
                      <a:pt x="235" y="182"/>
                    </a:lnTo>
                    <a:lnTo>
                      <a:pt x="235" y="167"/>
                    </a:lnTo>
                    <a:lnTo>
                      <a:pt x="247" y="160"/>
                    </a:lnTo>
                    <a:lnTo>
                      <a:pt x="251" y="146"/>
                    </a:lnTo>
                    <a:lnTo>
                      <a:pt x="239" y="135"/>
                    </a:lnTo>
                    <a:lnTo>
                      <a:pt x="239" y="131"/>
                    </a:lnTo>
                    <a:lnTo>
                      <a:pt x="235" y="128"/>
                    </a:lnTo>
                    <a:lnTo>
                      <a:pt x="242" y="121"/>
                    </a:lnTo>
                    <a:lnTo>
                      <a:pt x="242" y="118"/>
                    </a:lnTo>
                    <a:lnTo>
                      <a:pt x="239" y="113"/>
                    </a:lnTo>
                    <a:lnTo>
                      <a:pt x="235" y="113"/>
                    </a:lnTo>
                    <a:lnTo>
                      <a:pt x="227" y="113"/>
                    </a:lnTo>
                    <a:lnTo>
                      <a:pt x="224" y="121"/>
                    </a:lnTo>
                    <a:lnTo>
                      <a:pt x="215" y="121"/>
                    </a:lnTo>
                    <a:lnTo>
                      <a:pt x="209" y="118"/>
                    </a:lnTo>
                    <a:lnTo>
                      <a:pt x="197" y="109"/>
                    </a:lnTo>
                    <a:lnTo>
                      <a:pt x="180" y="106"/>
                    </a:lnTo>
                    <a:lnTo>
                      <a:pt x="170" y="103"/>
                    </a:lnTo>
                    <a:lnTo>
                      <a:pt x="177" y="99"/>
                    </a:lnTo>
                    <a:lnTo>
                      <a:pt x="177" y="93"/>
                    </a:lnTo>
                    <a:lnTo>
                      <a:pt x="170" y="89"/>
                    </a:lnTo>
                    <a:lnTo>
                      <a:pt x="161" y="84"/>
                    </a:lnTo>
                    <a:lnTo>
                      <a:pt x="170" y="77"/>
                    </a:lnTo>
                    <a:lnTo>
                      <a:pt x="173" y="67"/>
                    </a:lnTo>
                    <a:lnTo>
                      <a:pt x="161" y="61"/>
                    </a:lnTo>
                    <a:lnTo>
                      <a:pt x="153" y="52"/>
                    </a:lnTo>
                    <a:lnTo>
                      <a:pt x="138" y="49"/>
                    </a:lnTo>
                    <a:lnTo>
                      <a:pt x="134" y="39"/>
                    </a:lnTo>
                    <a:lnTo>
                      <a:pt x="126" y="39"/>
                    </a:lnTo>
                    <a:lnTo>
                      <a:pt x="126" y="20"/>
                    </a:lnTo>
                    <a:lnTo>
                      <a:pt x="119" y="13"/>
                    </a:lnTo>
                    <a:lnTo>
                      <a:pt x="114" y="7"/>
                    </a:lnTo>
                    <a:lnTo>
                      <a:pt x="108" y="3"/>
                    </a:lnTo>
                    <a:lnTo>
                      <a:pt x="96" y="0"/>
                    </a:lnTo>
                    <a:lnTo>
                      <a:pt x="87" y="3"/>
                    </a:lnTo>
                    <a:lnTo>
                      <a:pt x="72" y="0"/>
                    </a:lnTo>
                    <a:lnTo>
                      <a:pt x="69" y="7"/>
                    </a:lnTo>
                    <a:lnTo>
                      <a:pt x="60" y="7"/>
                    </a:lnTo>
                    <a:lnTo>
                      <a:pt x="60" y="10"/>
                    </a:lnTo>
                    <a:lnTo>
                      <a:pt x="45" y="7"/>
                    </a:lnTo>
                    <a:lnTo>
                      <a:pt x="37" y="13"/>
                    </a:lnTo>
                    <a:lnTo>
                      <a:pt x="33" y="10"/>
                    </a:lnTo>
                    <a:lnTo>
                      <a:pt x="27" y="17"/>
                    </a:lnTo>
                    <a:lnTo>
                      <a:pt x="33" y="24"/>
                    </a:lnTo>
                    <a:lnTo>
                      <a:pt x="33" y="32"/>
                    </a:lnTo>
                    <a:lnTo>
                      <a:pt x="30" y="39"/>
                    </a:lnTo>
                    <a:lnTo>
                      <a:pt x="45" y="45"/>
                    </a:lnTo>
                    <a:lnTo>
                      <a:pt x="42" y="49"/>
                    </a:lnTo>
                    <a:lnTo>
                      <a:pt x="33" y="52"/>
                    </a:lnTo>
                    <a:lnTo>
                      <a:pt x="33" y="56"/>
                    </a:lnTo>
                    <a:lnTo>
                      <a:pt x="37" y="61"/>
                    </a:lnTo>
                    <a:lnTo>
                      <a:pt x="42" y="61"/>
                    </a:lnTo>
                    <a:lnTo>
                      <a:pt x="49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0" y="77"/>
                    </a:lnTo>
                    <a:lnTo>
                      <a:pt x="49" y="77"/>
                    </a:lnTo>
                    <a:lnTo>
                      <a:pt x="42" y="81"/>
                    </a:lnTo>
                    <a:lnTo>
                      <a:pt x="37" y="89"/>
                    </a:lnTo>
                    <a:lnTo>
                      <a:pt x="37" y="96"/>
                    </a:lnTo>
                    <a:lnTo>
                      <a:pt x="54" y="96"/>
                    </a:lnTo>
                    <a:lnTo>
                      <a:pt x="49" y="103"/>
                    </a:lnTo>
                    <a:lnTo>
                      <a:pt x="45" y="109"/>
                    </a:lnTo>
                    <a:lnTo>
                      <a:pt x="37" y="118"/>
                    </a:lnTo>
                    <a:lnTo>
                      <a:pt x="42" y="128"/>
                    </a:lnTo>
                    <a:lnTo>
                      <a:pt x="42" y="135"/>
                    </a:lnTo>
                    <a:lnTo>
                      <a:pt x="45" y="138"/>
                    </a:lnTo>
                    <a:lnTo>
                      <a:pt x="54" y="138"/>
                    </a:lnTo>
                    <a:lnTo>
                      <a:pt x="57" y="150"/>
                    </a:lnTo>
                    <a:lnTo>
                      <a:pt x="69" y="153"/>
                    </a:lnTo>
                    <a:lnTo>
                      <a:pt x="69" y="160"/>
                    </a:lnTo>
                    <a:lnTo>
                      <a:pt x="57" y="163"/>
                    </a:lnTo>
                    <a:lnTo>
                      <a:pt x="49" y="160"/>
                    </a:lnTo>
                    <a:lnTo>
                      <a:pt x="42" y="160"/>
                    </a:lnTo>
                    <a:lnTo>
                      <a:pt x="42" y="167"/>
                    </a:lnTo>
                    <a:lnTo>
                      <a:pt x="45" y="173"/>
                    </a:lnTo>
                    <a:lnTo>
                      <a:pt x="45" y="185"/>
                    </a:lnTo>
                    <a:lnTo>
                      <a:pt x="60" y="192"/>
                    </a:lnTo>
                    <a:lnTo>
                      <a:pt x="57" y="192"/>
                    </a:lnTo>
                    <a:lnTo>
                      <a:pt x="49" y="192"/>
                    </a:lnTo>
                    <a:lnTo>
                      <a:pt x="45" y="195"/>
                    </a:lnTo>
                    <a:lnTo>
                      <a:pt x="45" y="199"/>
                    </a:lnTo>
                    <a:lnTo>
                      <a:pt x="37" y="195"/>
                    </a:lnTo>
                    <a:lnTo>
                      <a:pt x="33" y="199"/>
                    </a:lnTo>
                    <a:lnTo>
                      <a:pt x="27" y="195"/>
                    </a:lnTo>
                    <a:lnTo>
                      <a:pt x="27" y="199"/>
                    </a:lnTo>
                    <a:lnTo>
                      <a:pt x="37" y="210"/>
                    </a:lnTo>
                    <a:lnTo>
                      <a:pt x="33" y="217"/>
                    </a:lnTo>
                    <a:lnTo>
                      <a:pt x="22" y="207"/>
                    </a:lnTo>
                    <a:lnTo>
                      <a:pt x="15" y="214"/>
                    </a:lnTo>
                    <a:lnTo>
                      <a:pt x="15" y="221"/>
                    </a:lnTo>
                    <a:lnTo>
                      <a:pt x="10" y="224"/>
                    </a:lnTo>
                    <a:lnTo>
                      <a:pt x="15" y="227"/>
                    </a:lnTo>
                    <a:lnTo>
                      <a:pt x="10" y="231"/>
                    </a:lnTo>
                    <a:lnTo>
                      <a:pt x="3" y="231"/>
                    </a:lnTo>
                    <a:lnTo>
                      <a:pt x="0" y="236"/>
                    </a:lnTo>
                    <a:lnTo>
                      <a:pt x="3" y="239"/>
                    </a:lnTo>
                    <a:lnTo>
                      <a:pt x="0" y="246"/>
                    </a:lnTo>
                    <a:lnTo>
                      <a:pt x="3" y="253"/>
                    </a:lnTo>
                    <a:lnTo>
                      <a:pt x="7" y="259"/>
                    </a:lnTo>
                    <a:lnTo>
                      <a:pt x="3" y="278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6" name="Freeform 134"/>
              <p:cNvSpPr>
                <a:spLocks/>
              </p:cNvSpPr>
              <p:nvPr/>
            </p:nvSpPr>
            <p:spPr bwMode="auto">
              <a:xfrm>
                <a:off x="5098" y="6479"/>
                <a:ext cx="828" cy="511"/>
              </a:xfrm>
              <a:custGeom>
                <a:avLst/>
                <a:gdLst>
                  <a:gd name="T0" fmla="*/ 1055 w 533"/>
                  <a:gd name="T1" fmla="*/ 120 h 352"/>
                  <a:gd name="T2" fmla="*/ 1348 w 533"/>
                  <a:gd name="T3" fmla="*/ 102 h 352"/>
                  <a:gd name="T4" fmla="*/ 1456 w 533"/>
                  <a:gd name="T5" fmla="*/ 187 h 352"/>
                  <a:gd name="T6" fmla="*/ 1861 w 533"/>
                  <a:gd name="T7" fmla="*/ 102 h 352"/>
                  <a:gd name="T8" fmla="*/ 2066 w 533"/>
                  <a:gd name="T9" fmla="*/ 13 h 352"/>
                  <a:gd name="T10" fmla="*/ 2223 w 533"/>
                  <a:gd name="T11" fmla="*/ 168 h 352"/>
                  <a:gd name="T12" fmla="*/ 2515 w 533"/>
                  <a:gd name="T13" fmla="*/ 354 h 352"/>
                  <a:gd name="T14" fmla="*/ 2587 w 533"/>
                  <a:gd name="T15" fmla="*/ 569 h 352"/>
                  <a:gd name="T16" fmla="*/ 2568 w 533"/>
                  <a:gd name="T17" fmla="*/ 790 h 352"/>
                  <a:gd name="T18" fmla="*/ 2655 w 533"/>
                  <a:gd name="T19" fmla="*/ 878 h 352"/>
                  <a:gd name="T20" fmla="*/ 2812 w 533"/>
                  <a:gd name="T21" fmla="*/ 867 h 352"/>
                  <a:gd name="T22" fmla="*/ 2900 w 533"/>
                  <a:gd name="T23" fmla="*/ 854 h 352"/>
                  <a:gd name="T24" fmla="*/ 3104 w 533"/>
                  <a:gd name="T25" fmla="*/ 878 h 352"/>
                  <a:gd name="T26" fmla="*/ 3060 w 533"/>
                  <a:gd name="T27" fmla="*/ 1041 h 352"/>
                  <a:gd name="T28" fmla="*/ 2927 w 533"/>
                  <a:gd name="T29" fmla="*/ 1090 h 352"/>
                  <a:gd name="T30" fmla="*/ 2927 w 533"/>
                  <a:gd name="T31" fmla="*/ 1063 h 352"/>
                  <a:gd name="T32" fmla="*/ 2860 w 533"/>
                  <a:gd name="T33" fmla="*/ 1041 h 352"/>
                  <a:gd name="T34" fmla="*/ 2877 w 533"/>
                  <a:gd name="T35" fmla="*/ 1090 h 352"/>
                  <a:gd name="T36" fmla="*/ 2830 w 533"/>
                  <a:gd name="T37" fmla="*/ 1138 h 352"/>
                  <a:gd name="T38" fmla="*/ 2860 w 533"/>
                  <a:gd name="T39" fmla="*/ 1186 h 352"/>
                  <a:gd name="T40" fmla="*/ 2900 w 533"/>
                  <a:gd name="T41" fmla="*/ 1151 h 352"/>
                  <a:gd name="T42" fmla="*/ 2812 w 533"/>
                  <a:gd name="T43" fmla="*/ 1231 h 352"/>
                  <a:gd name="T44" fmla="*/ 2790 w 533"/>
                  <a:gd name="T45" fmla="*/ 1279 h 352"/>
                  <a:gd name="T46" fmla="*/ 2830 w 533"/>
                  <a:gd name="T47" fmla="*/ 1456 h 352"/>
                  <a:gd name="T48" fmla="*/ 2538 w 533"/>
                  <a:gd name="T49" fmla="*/ 1404 h 352"/>
                  <a:gd name="T50" fmla="*/ 2312 w 533"/>
                  <a:gd name="T51" fmla="*/ 1347 h 352"/>
                  <a:gd name="T52" fmla="*/ 2044 w 533"/>
                  <a:gd name="T53" fmla="*/ 1375 h 352"/>
                  <a:gd name="T54" fmla="*/ 1861 w 533"/>
                  <a:gd name="T55" fmla="*/ 1516 h 352"/>
                  <a:gd name="T56" fmla="*/ 1613 w 533"/>
                  <a:gd name="T57" fmla="*/ 1545 h 352"/>
                  <a:gd name="T58" fmla="*/ 1440 w 533"/>
                  <a:gd name="T59" fmla="*/ 1532 h 352"/>
                  <a:gd name="T60" fmla="*/ 1165 w 533"/>
                  <a:gd name="T61" fmla="*/ 1516 h 352"/>
                  <a:gd name="T62" fmla="*/ 937 w 533"/>
                  <a:gd name="T63" fmla="*/ 1516 h 352"/>
                  <a:gd name="T64" fmla="*/ 937 w 533"/>
                  <a:gd name="T65" fmla="*/ 1423 h 352"/>
                  <a:gd name="T66" fmla="*/ 764 w 533"/>
                  <a:gd name="T67" fmla="*/ 1328 h 352"/>
                  <a:gd name="T68" fmla="*/ 780 w 533"/>
                  <a:gd name="T69" fmla="*/ 1260 h 352"/>
                  <a:gd name="T70" fmla="*/ 693 w 533"/>
                  <a:gd name="T71" fmla="*/ 1247 h 352"/>
                  <a:gd name="T72" fmla="*/ 576 w 533"/>
                  <a:gd name="T73" fmla="*/ 1260 h 352"/>
                  <a:gd name="T74" fmla="*/ 348 w 533"/>
                  <a:gd name="T75" fmla="*/ 1203 h 352"/>
                  <a:gd name="T76" fmla="*/ 348 w 533"/>
                  <a:gd name="T77" fmla="*/ 1138 h 352"/>
                  <a:gd name="T78" fmla="*/ 379 w 533"/>
                  <a:gd name="T79" fmla="*/ 1041 h 352"/>
                  <a:gd name="T80" fmla="*/ 176 w 533"/>
                  <a:gd name="T81" fmla="*/ 962 h 352"/>
                  <a:gd name="T82" fmla="*/ 104 w 533"/>
                  <a:gd name="T83" fmla="*/ 835 h 352"/>
                  <a:gd name="T84" fmla="*/ 0 w 533"/>
                  <a:gd name="T85" fmla="*/ 756 h 352"/>
                  <a:gd name="T86" fmla="*/ 149 w 533"/>
                  <a:gd name="T87" fmla="*/ 666 h 352"/>
                  <a:gd name="T88" fmla="*/ 263 w 533"/>
                  <a:gd name="T89" fmla="*/ 666 h 352"/>
                  <a:gd name="T90" fmla="*/ 348 w 533"/>
                  <a:gd name="T91" fmla="*/ 569 h 352"/>
                  <a:gd name="T92" fmla="*/ 536 w 533"/>
                  <a:gd name="T93" fmla="*/ 425 h 352"/>
                  <a:gd name="T94" fmla="*/ 607 w 533"/>
                  <a:gd name="T95" fmla="*/ 266 h 352"/>
                  <a:gd name="T96" fmla="*/ 733 w 533"/>
                  <a:gd name="T97" fmla="*/ 168 h 352"/>
                  <a:gd name="T98" fmla="*/ 851 w 533"/>
                  <a:gd name="T99" fmla="*/ 120 h 35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533"/>
                  <a:gd name="T151" fmla="*/ 0 h 352"/>
                  <a:gd name="T152" fmla="*/ 533 w 533"/>
                  <a:gd name="T153" fmla="*/ 352 h 35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533" h="352">
                    <a:moveTo>
                      <a:pt x="146" y="27"/>
                    </a:moveTo>
                    <a:lnTo>
                      <a:pt x="165" y="20"/>
                    </a:lnTo>
                    <a:lnTo>
                      <a:pt x="181" y="27"/>
                    </a:lnTo>
                    <a:lnTo>
                      <a:pt x="193" y="20"/>
                    </a:lnTo>
                    <a:lnTo>
                      <a:pt x="215" y="32"/>
                    </a:lnTo>
                    <a:lnTo>
                      <a:pt x="232" y="23"/>
                    </a:lnTo>
                    <a:lnTo>
                      <a:pt x="239" y="27"/>
                    </a:lnTo>
                    <a:lnTo>
                      <a:pt x="239" y="35"/>
                    </a:lnTo>
                    <a:lnTo>
                      <a:pt x="250" y="42"/>
                    </a:lnTo>
                    <a:lnTo>
                      <a:pt x="266" y="42"/>
                    </a:lnTo>
                    <a:lnTo>
                      <a:pt x="271" y="32"/>
                    </a:lnTo>
                    <a:lnTo>
                      <a:pt x="319" y="23"/>
                    </a:lnTo>
                    <a:lnTo>
                      <a:pt x="331" y="6"/>
                    </a:lnTo>
                    <a:lnTo>
                      <a:pt x="343" y="0"/>
                    </a:lnTo>
                    <a:lnTo>
                      <a:pt x="355" y="3"/>
                    </a:lnTo>
                    <a:lnTo>
                      <a:pt x="367" y="6"/>
                    </a:lnTo>
                    <a:lnTo>
                      <a:pt x="370" y="20"/>
                    </a:lnTo>
                    <a:lnTo>
                      <a:pt x="382" y="38"/>
                    </a:lnTo>
                    <a:lnTo>
                      <a:pt x="393" y="45"/>
                    </a:lnTo>
                    <a:lnTo>
                      <a:pt x="414" y="70"/>
                    </a:lnTo>
                    <a:lnTo>
                      <a:pt x="432" y="80"/>
                    </a:lnTo>
                    <a:lnTo>
                      <a:pt x="436" y="96"/>
                    </a:lnTo>
                    <a:lnTo>
                      <a:pt x="444" y="106"/>
                    </a:lnTo>
                    <a:lnTo>
                      <a:pt x="444" y="128"/>
                    </a:lnTo>
                    <a:lnTo>
                      <a:pt x="436" y="131"/>
                    </a:lnTo>
                    <a:lnTo>
                      <a:pt x="441" y="153"/>
                    </a:lnTo>
                    <a:lnTo>
                      <a:pt x="441" y="178"/>
                    </a:lnTo>
                    <a:lnTo>
                      <a:pt x="444" y="185"/>
                    </a:lnTo>
                    <a:lnTo>
                      <a:pt x="447" y="192"/>
                    </a:lnTo>
                    <a:lnTo>
                      <a:pt x="456" y="198"/>
                    </a:lnTo>
                    <a:lnTo>
                      <a:pt x="459" y="202"/>
                    </a:lnTo>
                    <a:lnTo>
                      <a:pt x="471" y="210"/>
                    </a:lnTo>
                    <a:lnTo>
                      <a:pt x="483" y="195"/>
                    </a:lnTo>
                    <a:lnTo>
                      <a:pt x="491" y="202"/>
                    </a:lnTo>
                    <a:lnTo>
                      <a:pt x="494" y="198"/>
                    </a:lnTo>
                    <a:lnTo>
                      <a:pt x="498" y="192"/>
                    </a:lnTo>
                    <a:lnTo>
                      <a:pt x="510" y="181"/>
                    </a:lnTo>
                    <a:lnTo>
                      <a:pt x="521" y="188"/>
                    </a:lnTo>
                    <a:lnTo>
                      <a:pt x="533" y="198"/>
                    </a:lnTo>
                    <a:lnTo>
                      <a:pt x="533" y="213"/>
                    </a:lnTo>
                    <a:lnTo>
                      <a:pt x="533" y="230"/>
                    </a:lnTo>
                    <a:lnTo>
                      <a:pt x="525" y="234"/>
                    </a:lnTo>
                    <a:lnTo>
                      <a:pt x="518" y="239"/>
                    </a:lnTo>
                    <a:lnTo>
                      <a:pt x="503" y="249"/>
                    </a:lnTo>
                    <a:lnTo>
                      <a:pt x="503" y="245"/>
                    </a:lnTo>
                    <a:lnTo>
                      <a:pt x="506" y="245"/>
                    </a:lnTo>
                    <a:lnTo>
                      <a:pt x="506" y="239"/>
                    </a:lnTo>
                    <a:lnTo>
                      <a:pt x="503" y="239"/>
                    </a:lnTo>
                    <a:lnTo>
                      <a:pt x="498" y="239"/>
                    </a:lnTo>
                    <a:lnTo>
                      <a:pt x="498" y="234"/>
                    </a:lnTo>
                    <a:lnTo>
                      <a:pt x="491" y="234"/>
                    </a:lnTo>
                    <a:lnTo>
                      <a:pt x="491" y="239"/>
                    </a:lnTo>
                    <a:lnTo>
                      <a:pt x="494" y="242"/>
                    </a:lnTo>
                    <a:lnTo>
                      <a:pt x="494" y="245"/>
                    </a:lnTo>
                    <a:lnTo>
                      <a:pt x="491" y="249"/>
                    </a:lnTo>
                    <a:lnTo>
                      <a:pt x="486" y="252"/>
                    </a:lnTo>
                    <a:lnTo>
                      <a:pt x="486" y="256"/>
                    </a:lnTo>
                    <a:lnTo>
                      <a:pt x="494" y="256"/>
                    </a:lnTo>
                    <a:lnTo>
                      <a:pt x="491" y="259"/>
                    </a:lnTo>
                    <a:lnTo>
                      <a:pt x="491" y="267"/>
                    </a:lnTo>
                    <a:lnTo>
                      <a:pt x="491" y="262"/>
                    </a:lnTo>
                    <a:lnTo>
                      <a:pt x="494" y="259"/>
                    </a:lnTo>
                    <a:lnTo>
                      <a:pt x="498" y="259"/>
                    </a:lnTo>
                    <a:lnTo>
                      <a:pt x="503" y="262"/>
                    </a:lnTo>
                    <a:lnTo>
                      <a:pt x="491" y="271"/>
                    </a:lnTo>
                    <a:lnTo>
                      <a:pt x="483" y="277"/>
                    </a:lnTo>
                    <a:lnTo>
                      <a:pt x="483" y="281"/>
                    </a:lnTo>
                    <a:lnTo>
                      <a:pt x="486" y="288"/>
                    </a:lnTo>
                    <a:lnTo>
                      <a:pt x="479" y="288"/>
                    </a:lnTo>
                    <a:lnTo>
                      <a:pt x="486" y="306"/>
                    </a:lnTo>
                    <a:lnTo>
                      <a:pt x="483" y="316"/>
                    </a:lnTo>
                    <a:lnTo>
                      <a:pt x="486" y="328"/>
                    </a:lnTo>
                    <a:lnTo>
                      <a:pt x="464" y="331"/>
                    </a:lnTo>
                    <a:lnTo>
                      <a:pt x="444" y="328"/>
                    </a:lnTo>
                    <a:lnTo>
                      <a:pt x="436" y="316"/>
                    </a:lnTo>
                    <a:lnTo>
                      <a:pt x="425" y="320"/>
                    </a:lnTo>
                    <a:lnTo>
                      <a:pt x="420" y="313"/>
                    </a:lnTo>
                    <a:lnTo>
                      <a:pt x="397" y="303"/>
                    </a:lnTo>
                    <a:lnTo>
                      <a:pt x="382" y="303"/>
                    </a:lnTo>
                    <a:lnTo>
                      <a:pt x="367" y="309"/>
                    </a:lnTo>
                    <a:lnTo>
                      <a:pt x="351" y="309"/>
                    </a:lnTo>
                    <a:lnTo>
                      <a:pt x="336" y="320"/>
                    </a:lnTo>
                    <a:lnTo>
                      <a:pt x="324" y="328"/>
                    </a:lnTo>
                    <a:lnTo>
                      <a:pt x="319" y="341"/>
                    </a:lnTo>
                    <a:lnTo>
                      <a:pt x="304" y="352"/>
                    </a:lnTo>
                    <a:lnTo>
                      <a:pt x="289" y="345"/>
                    </a:lnTo>
                    <a:lnTo>
                      <a:pt x="277" y="348"/>
                    </a:lnTo>
                    <a:lnTo>
                      <a:pt x="271" y="345"/>
                    </a:lnTo>
                    <a:lnTo>
                      <a:pt x="254" y="345"/>
                    </a:lnTo>
                    <a:lnTo>
                      <a:pt x="247" y="345"/>
                    </a:lnTo>
                    <a:lnTo>
                      <a:pt x="235" y="352"/>
                    </a:lnTo>
                    <a:lnTo>
                      <a:pt x="215" y="345"/>
                    </a:lnTo>
                    <a:lnTo>
                      <a:pt x="200" y="341"/>
                    </a:lnTo>
                    <a:lnTo>
                      <a:pt x="188" y="335"/>
                    </a:lnTo>
                    <a:lnTo>
                      <a:pt x="170" y="341"/>
                    </a:lnTo>
                    <a:lnTo>
                      <a:pt x="161" y="341"/>
                    </a:lnTo>
                    <a:lnTo>
                      <a:pt x="154" y="338"/>
                    </a:lnTo>
                    <a:lnTo>
                      <a:pt x="154" y="335"/>
                    </a:lnTo>
                    <a:lnTo>
                      <a:pt x="161" y="320"/>
                    </a:lnTo>
                    <a:lnTo>
                      <a:pt x="143" y="313"/>
                    </a:lnTo>
                    <a:lnTo>
                      <a:pt x="131" y="303"/>
                    </a:lnTo>
                    <a:lnTo>
                      <a:pt x="131" y="299"/>
                    </a:lnTo>
                    <a:lnTo>
                      <a:pt x="126" y="296"/>
                    </a:lnTo>
                    <a:lnTo>
                      <a:pt x="134" y="288"/>
                    </a:lnTo>
                    <a:lnTo>
                      <a:pt x="134" y="284"/>
                    </a:lnTo>
                    <a:lnTo>
                      <a:pt x="131" y="281"/>
                    </a:lnTo>
                    <a:lnTo>
                      <a:pt x="126" y="281"/>
                    </a:lnTo>
                    <a:lnTo>
                      <a:pt x="119" y="281"/>
                    </a:lnTo>
                    <a:lnTo>
                      <a:pt x="116" y="288"/>
                    </a:lnTo>
                    <a:lnTo>
                      <a:pt x="107" y="288"/>
                    </a:lnTo>
                    <a:lnTo>
                      <a:pt x="99" y="284"/>
                    </a:lnTo>
                    <a:lnTo>
                      <a:pt x="87" y="277"/>
                    </a:lnTo>
                    <a:lnTo>
                      <a:pt x="72" y="274"/>
                    </a:lnTo>
                    <a:lnTo>
                      <a:pt x="60" y="271"/>
                    </a:lnTo>
                    <a:lnTo>
                      <a:pt x="69" y="267"/>
                    </a:lnTo>
                    <a:lnTo>
                      <a:pt x="69" y="259"/>
                    </a:lnTo>
                    <a:lnTo>
                      <a:pt x="60" y="256"/>
                    </a:lnTo>
                    <a:lnTo>
                      <a:pt x="53" y="252"/>
                    </a:lnTo>
                    <a:lnTo>
                      <a:pt x="60" y="245"/>
                    </a:lnTo>
                    <a:lnTo>
                      <a:pt x="65" y="234"/>
                    </a:lnTo>
                    <a:lnTo>
                      <a:pt x="53" y="227"/>
                    </a:lnTo>
                    <a:lnTo>
                      <a:pt x="45" y="220"/>
                    </a:lnTo>
                    <a:lnTo>
                      <a:pt x="30" y="217"/>
                    </a:lnTo>
                    <a:lnTo>
                      <a:pt x="26" y="207"/>
                    </a:lnTo>
                    <a:lnTo>
                      <a:pt x="18" y="207"/>
                    </a:lnTo>
                    <a:lnTo>
                      <a:pt x="18" y="188"/>
                    </a:lnTo>
                    <a:lnTo>
                      <a:pt x="10" y="181"/>
                    </a:lnTo>
                    <a:lnTo>
                      <a:pt x="6" y="173"/>
                    </a:lnTo>
                    <a:lnTo>
                      <a:pt x="0" y="170"/>
                    </a:lnTo>
                    <a:lnTo>
                      <a:pt x="15" y="156"/>
                    </a:lnTo>
                    <a:lnTo>
                      <a:pt x="18" y="160"/>
                    </a:lnTo>
                    <a:lnTo>
                      <a:pt x="26" y="150"/>
                    </a:lnTo>
                    <a:lnTo>
                      <a:pt x="30" y="153"/>
                    </a:lnTo>
                    <a:lnTo>
                      <a:pt x="33" y="150"/>
                    </a:lnTo>
                    <a:lnTo>
                      <a:pt x="45" y="150"/>
                    </a:lnTo>
                    <a:lnTo>
                      <a:pt x="53" y="144"/>
                    </a:lnTo>
                    <a:lnTo>
                      <a:pt x="65" y="134"/>
                    </a:lnTo>
                    <a:lnTo>
                      <a:pt x="60" y="128"/>
                    </a:lnTo>
                    <a:lnTo>
                      <a:pt x="77" y="112"/>
                    </a:lnTo>
                    <a:lnTo>
                      <a:pt x="84" y="99"/>
                    </a:lnTo>
                    <a:lnTo>
                      <a:pt x="92" y="96"/>
                    </a:lnTo>
                    <a:lnTo>
                      <a:pt x="84" y="92"/>
                    </a:lnTo>
                    <a:lnTo>
                      <a:pt x="99" y="67"/>
                    </a:lnTo>
                    <a:lnTo>
                      <a:pt x="104" y="60"/>
                    </a:lnTo>
                    <a:lnTo>
                      <a:pt x="116" y="45"/>
                    </a:lnTo>
                    <a:lnTo>
                      <a:pt x="122" y="45"/>
                    </a:lnTo>
                    <a:lnTo>
                      <a:pt x="126" y="38"/>
                    </a:lnTo>
                    <a:lnTo>
                      <a:pt x="134" y="42"/>
                    </a:lnTo>
                    <a:lnTo>
                      <a:pt x="143" y="35"/>
                    </a:lnTo>
                    <a:lnTo>
                      <a:pt x="146" y="27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7" name="Freeform 133"/>
              <p:cNvSpPr>
                <a:spLocks/>
              </p:cNvSpPr>
              <p:nvPr/>
            </p:nvSpPr>
            <p:spPr bwMode="auto">
              <a:xfrm>
                <a:off x="5290" y="6920"/>
                <a:ext cx="567" cy="336"/>
              </a:xfrm>
              <a:custGeom>
                <a:avLst/>
                <a:gdLst>
                  <a:gd name="T0" fmla="*/ 1834 w 367"/>
                  <a:gd name="T1" fmla="*/ 778 h 231"/>
                  <a:gd name="T2" fmla="*/ 1721 w 367"/>
                  <a:gd name="T3" fmla="*/ 759 h 231"/>
                  <a:gd name="T4" fmla="*/ 1611 w 367"/>
                  <a:gd name="T5" fmla="*/ 759 h 231"/>
                  <a:gd name="T6" fmla="*/ 1528 w 367"/>
                  <a:gd name="T7" fmla="*/ 806 h 231"/>
                  <a:gd name="T8" fmla="*/ 1462 w 367"/>
                  <a:gd name="T9" fmla="*/ 825 h 231"/>
                  <a:gd name="T10" fmla="*/ 1346 w 367"/>
                  <a:gd name="T11" fmla="*/ 806 h 231"/>
                  <a:gd name="T12" fmla="*/ 1346 w 367"/>
                  <a:gd name="T13" fmla="*/ 847 h 231"/>
                  <a:gd name="T14" fmla="*/ 1372 w 367"/>
                  <a:gd name="T15" fmla="*/ 922 h 231"/>
                  <a:gd name="T16" fmla="*/ 1346 w 367"/>
                  <a:gd name="T17" fmla="*/ 988 h 231"/>
                  <a:gd name="T18" fmla="*/ 1258 w 367"/>
                  <a:gd name="T19" fmla="*/ 1002 h 231"/>
                  <a:gd name="T20" fmla="*/ 1089 w 367"/>
                  <a:gd name="T21" fmla="*/ 1034 h 231"/>
                  <a:gd name="T22" fmla="*/ 907 w 367"/>
                  <a:gd name="T23" fmla="*/ 1023 h 231"/>
                  <a:gd name="T24" fmla="*/ 837 w 367"/>
                  <a:gd name="T25" fmla="*/ 988 h 231"/>
                  <a:gd name="T26" fmla="*/ 797 w 367"/>
                  <a:gd name="T27" fmla="*/ 948 h 231"/>
                  <a:gd name="T28" fmla="*/ 683 w 367"/>
                  <a:gd name="T29" fmla="*/ 948 h 231"/>
                  <a:gd name="T30" fmla="*/ 490 w 367"/>
                  <a:gd name="T31" fmla="*/ 1002 h 231"/>
                  <a:gd name="T32" fmla="*/ 377 w 367"/>
                  <a:gd name="T33" fmla="*/ 1002 h 231"/>
                  <a:gd name="T34" fmla="*/ 244 w 367"/>
                  <a:gd name="T35" fmla="*/ 1023 h 231"/>
                  <a:gd name="T36" fmla="*/ 222 w 367"/>
                  <a:gd name="T37" fmla="*/ 922 h 231"/>
                  <a:gd name="T38" fmla="*/ 244 w 367"/>
                  <a:gd name="T39" fmla="*/ 879 h 231"/>
                  <a:gd name="T40" fmla="*/ 176 w 367"/>
                  <a:gd name="T41" fmla="*/ 778 h 231"/>
                  <a:gd name="T42" fmla="*/ 53 w 367"/>
                  <a:gd name="T43" fmla="*/ 717 h 231"/>
                  <a:gd name="T44" fmla="*/ 93 w 367"/>
                  <a:gd name="T45" fmla="*/ 650 h 231"/>
                  <a:gd name="T46" fmla="*/ 70 w 367"/>
                  <a:gd name="T47" fmla="*/ 573 h 231"/>
                  <a:gd name="T48" fmla="*/ 0 w 367"/>
                  <a:gd name="T49" fmla="*/ 522 h 231"/>
                  <a:gd name="T50" fmla="*/ 108 w 367"/>
                  <a:gd name="T51" fmla="*/ 461 h 231"/>
                  <a:gd name="T52" fmla="*/ 207 w 367"/>
                  <a:gd name="T53" fmla="*/ 381 h 231"/>
                  <a:gd name="T54" fmla="*/ 136 w 367"/>
                  <a:gd name="T55" fmla="*/ 304 h 231"/>
                  <a:gd name="T56" fmla="*/ 93 w 367"/>
                  <a:gd name="T57" fmla="*/ 285 h 231"/>
                  <a:gd name="T58" fmla="*/ 53 w 367"/>
                  <a:gd name="T59" fmla="*/ 218 h 231"/>
                  <a:gd name="T60" fmla="*/ 22 w 367"/>
                  <a:gd name="T61" fmla="*/ 144 h 231"/>
                  <a:gd name="T62" fmla="*/ 108 w 367"/>
                  <a:gd name="T63" fmla="*/ 47 h 231"/>
                  <a:gd name="T64" fmla="*/ 176 w 367"/>
                  <a:gd name="T65" fmla="*/ 144 h 231"/>
                  <a:gd name="T66" fmla="*/ 222 w 367"/>
                  <a:gd name="T67" fmla="*/ 176 h 231"/>
                  <a:gd name="T68" fmla="*/ 377 w 367"/>
                  <a:gd name="T69" fmla="*/ 144 h 231"/>
                  <a:gd name="T70" fmla="*/ 530 w 367"/>
                  <a:gd name="T71" fmla="*/ 188 h 231"/>
                  <a:gd name="T72" fmla="*/ 711 w 367"/>
                  <a:gd name="T73" fmla="*/ 188 h 231"/>
                  <a:gd name="T74" fmla="*/ 837 w 367"/>
                  <a:gd name="T75" fmla="*/ 188 h 231"/>
                  <a:gd name="T76" fmla="*/ 952 w 367"/>
                  <a:gd name="T77" fmla="*/ 188 h 231"/>
                  <a:gd name="T78" fmla="*/ 1122 w 367"/>
                  <a:gd name="T79" fmla="*/ 176 h 231"/>
                  <a:gd name="T80" fmla="*/ 1213 w 367"/>
                  <a:gd name="T81" fmla="*/ 76 h 231"/>
                  <a:gd name="T82" fmla="*/ 1398 w 367"/>
                  <a:gd name="T83" fmla="*/ 32 h 231"/>
                  <a:gd name="T84" fmla="*/ 1568 w 367"/>
                  <a:gd name="T85" fmla="*/ 0 h 231"/>
                  <a:gd name="T86" fmla="*/ 1721 w 367"/>
                  <a:gd name="T87" fmla="*/ 76 h 231"/>
                  <a:gd name="T88" fmla="*/ 1834 w 367"/>
                  <a:gd name="T89" fmla="*/ 108 h 231"/>
                  <a:gd name="T90" fmla="*/ 2072 w 367"/>
                  <a:gd name="T91" fmla="*/ 108 h 231"/>
                  <a:gd name="T92" fmla="*/ 2090 w 367"/>
                  <a:gd name="T93" fmla="*/ 161 h 231"/>
                  <a:gd name="T94" fmla="*/ 1936 w 367"/>
                  <a:gd name="T95" fmla="*/ 205 h 231"/>
                  <a:gd name="T96" fmla="*/ 1936 w 367"/>
                  <a:gd name="T97" fmla="*/ 237 h 231"/>
                  <a:gd name="T98" fmla="*/ 1874 w 367"/>
                  <a:gd name="T99" fmla="*/ 317 h 231"/>
                  <a:gd name="T100" fmla="*/ 1874 w 367"/>
                  <a:gd name="T101" fmla="*/ 406 h 231"/>
                  <a:gd name="T102" fmla="*/ 1818 w 367"/>
                  <a:gd name="T103" fmla="*/ 493 h 231"/>
                  <a:gd name="T104" fmla="*/ 1834 w 367"/>
                  <a:gd name="T105" fmla="*/ 560 h 231"/>
                  <a:gd name="T106" fmla="*/ 1874 w 367"/>
                  <a:gd name="T107" fmla="*/ 604 h 231"/>
                  <a:gd name="T108" fmla="*/ 1936 w 367"/>
                  <a:gd name="T109" fmla="*/ 669 h 231"/>
                  <a:gd name="T110" fmla="*/ 1974 w 367"/>
                  <a:gd name="T111" fmla="*/ 759 h 231"/>
                  <a:gd name="T112" fmla="*/ 1974 w 367"/>
                  <a:gd name="T113" fmla="*/ 759 h 23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367"/>
                  <a:gd name="T172" fmla="*/ 0 h 231"/>
                  <a:gd name="T173" fmla="*/ 367 w 367"/>
                  <a:gd name="T174" fmla="*/ 231 h 23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367" h="231">
                    <a:moveTo>
                      <a:pt x="346" y="170"/>
                    </a:moveTo>
                    <a:lnTo>
                      <a:pt x="322" y="174"/>
                    </a:lnTo>
                    <a:lnTo>
                      <a:pt x="314" y="177"/>
                    </a:lnTo>
                    <a:lnTo>
                      <a:pt x="302" y="170"/>
                    </a:lnTo>
                    <a:lnTo>
                      <a:pt x="295" y="170"/>
                    </a:lnTo>
                    <a:lnTo>
                      <a:pt x="283" y="170"/>
                    </a:lnTo>
                    <a:lnTo>
                      <a:pt x="271" y="180"/>
                    </a:lnTo>
                    <a:lnTo>
                      <a:pt x="268" y="180"/>
                    </a:lnTo>
                    <a:lnTo>
                      <a:pt x="263" y="177"/>
                    </a:lnTo>
                    <a:lnTo>
                      <a:pt x="256" y="184"/>
                    </a:lnTo>
                    <a:lnTo>
                      <a:pt x="248" y="184"/>
                    </a:lnTo>
                    <a:lnTo>
                      <a:pt x="236" y="180"/>
                    </a:lnTo>
                    <a:lnTo>
                      <a:pt x="229" y="189"/>
                    </a:lnTo>
                    <a:lnTo>
                      <a:pt x="236" y="189"/>
                    </a:lnTo>
                    <a:lnTo>
                      <a:pt x="233" y="202"/>
                    </a:lnTo>
                    <a:lnTo>
                      <a:pt x="241" y="206"/>
                    </a:lnTo>
                    <a:lnTo>
                      <a:pt x="241" y="212"/>
                    </a:lnTo>
                    <a:lnTo>
                      <a:pt x="236" y="221"/>
                    </a:lnTo>
                    <a:lnTo>
                      <a:pt x="224" y="228"/>
                    </a:lnTo>
                    <a:lnTo>
                      <a:pt x="221" y="224"/>
                    </a:lnTo>
                    <a:lnTo>
                      <a:pt x="209" y="228"/>
                    </a:lnTo>
                    <a:lnTo>
                      <a:pt x="191" y="231"/>
                    </a:lnTo>
                    <a:lnTo>
                      <a:pt x="167" y="221"/>
                    </a:lnTo>
                    <a:lnTo>
                      <a:pt x="159" y="228"/>
                    </a:lnTo>
                    <a:lnTo>
                      <a:pt x="155" y="221"/>
                    </a:lnTo>
                    <a:lnTo>
                      <a:pt x="147" y="221"/>
                    </a:lnTo>
                    <a:lnTo>
                      <a:pt x="144" y="209"/>
                    </a:lnTo>
                    <a:lnTo>
                      <a:pt x="140" y="212"/>
                    </a:lnTo>
                    <a:lnTo>
                      <a:pt x="128" y="209"/>
                    </a:lnTo>
                    <a:lnTo>
                      <a:pt x="120" y="212"/>
                    </a:lnTo>
                    <a:lnTo>
                      <a:pt x="113" y="218"/>
                    </a:lnTo>
                    <a:lnTo>
                      <a:pt x="86" y="224"/>
                    </a:lnTo>
                    <a:lnTo>
                      <a:pt x="81" y="221"/>
                    </a:lnTo>
                    <a:lnTo>
                      <a:pt x="66" y="224"/>
                    </a:lnTo>
                    <a:lnTo>
                      <a:pt x="58" y="228"/>
                    </a:lnTo>
                    <a:lnTo>
                      <a:pt x="43" y="228"/>
                    </a:lnTo>
                    <a:lnTo>
                      <a:pt x="39" y="212"/>
                    </a:lnTo>
                    <a:lnTo>
                      <a:pt x="39" y="206"/>
                    </a:lnTo>
                    <a:lnTo>
                      <a:pt x="43" y="202"/>
                    </a:lnTo>
                    <a:lnTo>
                      <a:pt x="43" y="196"/>
                    </a:lnTo>
                    <a:lnTo>
                      <a:pt x="39" y="192"/>
                    </a:lnTo>
                    <a:lnTo>
                      <a:pt x="31" y="174"/>
                    </a:lnTo>
                    <a:lnTo>
                      <a:pt x="24" y="170"/>
                    </a:lnTo>
                    <a:lnTo>
                      <a:pt x="9" y="160"/>
                    </a:lnTo>
                    <a:lnTo>
                      <a:pt x="4" y="157"/>
                    </a:lnTo>
                    <a:lnTo>
                      <a:pt x="16" y="145"/>
                    </a:lnTo>
                    <a:lnTo>
                      <a:pt x="16" y="135"/>
                    </a:lnTo>
                    <a:lnTo>
                      <a:pt x="12" y="128"/>
                    </a:lnTo>
                    <a:lnTo>
                      <a:pt x="4" y="125"/>
                    </a:lnTo>
                    <a:lnTo>
                      <a:pt x="0" y="117"/>
                    </a:lnTo>
                    <a:lnTo>
                      <a:pt x="9" y="106"/>
                    </a:lnTo>
                    <a:lnTo>
                      <a:pt x="19" y="103"/>
                    </a:lnTo>
                    <a:lnTo>
                      <a:pt x="31" y="100"/>
                    </a:lnTo>
                    <a:lnTo>
                      <a:pt x="36" y="85"/>
                    </a:lnTo>
                    <a:lnTo>
                      <a:pt x="36" y="74"/>
                    </a:lnTo>
                    <a:lnTo>
                      <a:pt x="24" y="68"/>
                    </a:lnTo>
                    <a:lnTo>
                      <a:pt x="19" y="68"/>
                    </a:lnTo>
                    <a:lnTo>
                      <a:pt x="16" y="64"/>
                    </a:lnTo>
                    <a:lnTo>
                      <a:pt x="12" y="56"/>
                    </a:lnTo>
                    <a:lnTo>
                      <a:pt x="9" y="49"/>
                    </a:lnTo>
                    <a:lnTo>
                      <a:pt x="4" y="46"/>
                    </a:lnTo>
                    <a:lnTo>
                      <a:pt x="4" y="32"/>
                    </a:lnTo>
                    <a:lnTo>
                      <a:pt x="16" y="24"/>
                    </a:lnTo>
                    <a:lnTo>
                      <a:pt x="19" y="10"/>
                    </a:lnTo>
                    <a:lnTo>
                      <a:pt x="39" y="17"/>
                    </a:lnTo>
                    <a:lnTo>
                      <a:pt x="31" y="32"/>
                    </a:lnTo>
                    <a:lnTo>
                      <a:pt x="31" y="36"/>
                    </a:lnTo>
                    <a:lnTo>
                      <a:pt x="39" y="39"/>
                    </a:lnTo>
                    <a:lnTo>
                      <a:pt x="48" y="39"/>
                    </a:lnTo>
                    <a:lnTo>
                      <a:pt x="66" y="32"/>
                    </a:lnTo>
                    <a:lnTo>
                      <a:pt x="78" y="39"/>
                    </a:lnTo>
                    <a:lnTo>
                      <a:pt x="93" y="42"/>
                    </a:lnTo>
                    <a:lnTo>
                      <a:pt x="113" y="49"/>
                    </a:lnTo>
                    <a:lnTo>
                      <a:pt x="125" y="42"/>
                    </a:lnTo>
                    <a:lnTo>
                      <a:pt x="132" y="42"/>
                    </a:lnTo>
                    <a:lnTo>
                      <a:pt x="147" y="42"/>
                    </a:lnTo>
                    <a:lnTo>
                      <a:pt x="155" y="46"/>
                    </a:lnTo>
                    <a:lnTo>
                      <a:pt x="167" y="42"/>
                    </a:lnTo>
                    <a:lnTo>
                      <a:pt x="182" y="49"/>
                    </a:lnTo>
                    <a:lnTo>
                      <a:pt x="197" y="39"/>
                    </a:lnTo>
                    <a:lnTo>
                      <a:pt x="202" y="24"/>
                    </a:lnTo>
                    <a:lnTo>
                      <a:pt x="213" y="17"/>
                    </a:lnTo>
                    <a:lnTo>
                      <a:pt x="229" y="7"/>
                    </a:lnTo>
                    <a:lnTo>
                      <a:pt x="245" y="7"/>
                    </a:lnTo>
                    <a:lnTo>
                      <a:pt x="260" y="0"/>
                    </a:lnTo>
                    <a:lnTo>
                      <a:pt x="275" y="0"/>
                    </a:lnTo>
                    <a:lnTo>
                      <a:pt x="298" y="10"/>
                    </a:lnTo>
                    <a:lnTo>
                      <a:pt x="302" y="17"/>
                    </a:lnTo>
                    <a:lnTo>
                      <a:pt x="314" y="14"/>
                    </a:lnTo>
                    <a:lnTo>
                      <a:pt x="322" y="24"/>
                    </a:lnTo>
                    <a:lnTo>
                      <a:pt x="340" y="27"/>
                    </a:lnTo>
                    <a:lnTo>
                      <a:pt x="364" y="24"/>
                    </a:lnTo>
                    <a:lnTo>
                      <a:pt x="364" y="27"/>
                    </a:lnTo>
                    <a:lnTo>
                      <a:pt x="367" y="36"/>
                    </a:lnTo>
                    <a:lnTo>
                      <a:pt x="361" y="46"/>
                    </a:lnTo>
                    <a:lnTo>
                      <a:pt x="340" y="46"/>
                    </a:lnTo>
                    <a:lnTo>
                      <a:pt x="337" y="49"/>
                    </a:lnTo>
                    <a:lnTo>
                      <a:pt x="340" y="53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9" y="81"/>
                    </a:lnTo>
                    <a:lnTo>
                      <a:pt x="329" y="91"/>
                    </a:lnTo>
                    <a:lnTo>
                      <a:pt x="329" y="103"/>
                    </a:lnTo>
                    <a:lnTo>
                      <a:pt x="319" y="110"/>
                    </a:lnTo>
                    <a:lnTo>
                      <a:pt x="310" y="125"/>
                    </a:lnTo>
                    <a:lnTo>
                      <a:pt x="322" y="125"/>
                    </a:lnTo>
                    <a:lnTo>
                      <a:pt x="325" y="132"/>
                    </a:lnTo>
                    <a:lnTo>
                      <a:pt x="329" y="135"/>
                    </a:lnTo>
                    <a:lnTo>
                      <a:pt x="334" y="142"/>
                    </a:lnTo>
                    <a:lnTo>
                      <a:pt x="340" y="149"/>
                    </a:lnTo>
                    <a:lnTo>
                      <a:pt x="352" y="160"/>
                    </a:lnTo>
                    <a:lnTo>
                      <a:pt x="346" y="170"/>
                    </a:lnTo>
                    <a:lnTo>
                      <a:pt x="349" y="174"/>
                    </a:lnTo>
                    <a:lnTo>
                      <a:pt x="346" y="17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8" name="Freeform 132"/>
              <p:cNvSpPr>
                <a:spLocks/>
              </p:cNvSpPr>
              <p:nvPr/>
            </p:nvSpPr>
            <p:spPr bwMode="auto">
              <a:xfrm>
                <a:off x="5001" y="7113"/>
                <a:ext cx="181" cy="310"/>
              </a:xfrm>
              <a:custGeom>
                <a:avLst/>
                <a:gdLst>
                  <a:gd name="T0" fmla="*/ 87 w 116"/>
                  <a:gd name="T1" fmla="*/ 189 h 213"/>
                  <a:gd name="T2" fmla="*/ 161 w 116"/>
                  <a:gd name="T3" fmla="*/ 76 h 213"/>
                  <a:gd name="T4" fmla="*/ 161 w 116"/>
                  <a:gd name="T5" fmla="*/ 0 h 213"/>
                  <a:gd name="T6" fmla="*/ 212 w 116"/>
                  <a:gd name="T7" fmla="*/ 47 h 213"/>
                  <a:gd name="T8" fmla="*/ 346 w 116"/>
                  <a:gd name="T9" fmla="*/ 47 h 213"/>
                  <a:gd name="T10" fmla="*/ 392 w 116"/>
                  <a:gd name="T11" fmla="*/ 102 h 213"/>
                  <a:gd name="T12" fmla="*/ 479 w 116"/>
                  <a:gd name="T13" fmla="*/ 121 h 213"/>
                  <a:gd name="T14" fmla="*/ 509 w 116"/>
                  <a:gd name="T15" fmla="*/ 246 h 213"/>
                  <a:gd name="T16" fmla="*/ 462 w 116"/>
                  <a:gd name="T17" fmla="*/ 358 h 213"/>
                  <a:gd name="T18" fmla="*/ 479 w 116"/>
                  <a:gd name="T19" fmla="*/ 456 h 213"/>
                  <a:gd name="T20" fmla="*/ 623 w 116"/>
                  <a:gd name="T21" fmla="*/ 543 h 213"/>
                  <a:gd name="T22" fmla="*/ 687 w 116"/>
                  <a:gd name="T23" fmla="*/ 573 h 213"/>
                  <a:gd name="T24" fmla="*/ 669 w 116"/>
                  <a:gd name="T25" fmla="*/ 655 h 213"/>
                  <a:gd name="T26" fmla="*/ 623 w 116"/>
                  <a:gd name="T27" fmla="*/ 718 h 213"/>
                  <a:gd name="T28" fmla="*/ 551 w 116"/>
                  <a:gd name="T29" fmla="*/ 846 h 213"/>
                  <a:gd name="T30" fmla="*/ 412 w 116"/>
                  <a:gd name="T31" fmla="*/ 846 h 213"/>
                  <a:gd name="T32" fmla="*/ 479 w 116"/>
                  <a:gd name="T33" fmla="*/ 888 h 213"/>
                  <a:gd name="T34" fmla="*/ 412 w 116"/>
                  <a:gd name="T35" fmla="*/ 943 h 213"/>
                  <a:gd name="T36" fmla="*/ 346 w 116"/>
                  <a:gd name="T37" fmla="*/ 943 h 213"/>
                  <a:gd name="T38" fmla="*/ 278 w 116"/>
                  <a:gd name="T39" fmla="*/ 943 h 213"/>
                  <a:gd name="T40" fmla="*/ 251 w 116"/>
                  <a:gd name="T41" fmla="*/ 860 h 213"/>
                  <a:gd name="T42" fmla="*/ 183 w 116"/>
                  <a:gd name="T43" fmla="*/ 831 h 213"/>
                  <a:gd name="T44" fmla="*/ 0 w 116"/>
                  <a:gd name="T45" fmla="*/ 731 h 213"/>
                  <a:gd name="T46" fmla="*/ 114 w 116"/>
                  <a:gd name="T47" fmla="*/ 745 h 213"/>
                  <a:gd name="T48" fmla="*/ 73 w 116"/>
                  <a:gd name="T49" fmla="*/ 589 h 213"/>
                  <a:gd name="T50" fmla="*/ 142 w 116"/>
                  <a:gd name="T51" fmla="*/ 543 h 213"/>
                  <a:gd name="T52" fmla="*/ 114 w 116"/>
                  <a:gd name="T53" fmla="*/ 445 h 213"/>
                  <a:gd name="T54" fmla="*/ 87 w 116"/>
                  <a:gd name="T55" fmla="*/ 413 h 213"/>
                  <a:gd name="T56" fmla="*/ 114 w 116"/>
                  <a:gd name="T57" fmla="*/ 345 h 213"/>
                  <a:gd name="T58" fmla="*/ 114 w 116"/>
                  <a:gd name="T59" fmla="*/ 303 h 213"/>
                  <a:gd name="T60" fmla="*/ 161 w 116"/>
                  <a:gd name="T61" fmla="*/ 303 h 213"/>
                  <a:gd name="T62" fmla="*/ 87 w 116"/>
                  <a:gd name="T63" fmla="*/ 236 h 21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6"/>
                  <a:gd name="T97" fmla="*/ 0 h 213"/>
                  <a:gd name="T98" fmla="*/ 116 w 116"/>
                  <a:gd name="T99" fmla="*/ 213 h 21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6" h="213">
                    <a:moveTo>
                      <a:pt x="12" y="48"/>
                    </a:moveTo>
                    <a:lnTo>
                      <a:pt x="15" y="42"/>
                    </a:lnTo>
                    <a:lnTo>
                      <a:pt x="9" y="32"/>
                    </a:lnTo>
                    <a:lnTo>
                      <a:pt x="27" y="17"/>
                    </a:lnTo>
                    <a:lnTo>
                      <a:pt x="27" y="10"/>
                    </a:lnTo>
                    <a:lnTo>
                      <a:pt x="27" y="0"/>
                    </a:lnTo>
                    <a:lnTo>
                      <a:pt x="39" y="3"/>
                    </a:lnTo>
                    <a:lnTo>
                      <a:pt x="36" y="10"/>
                    </a:lnTo>
                    <a:lnTo>
                      <a:pt x="42" y="10"/>
                    </a:lnTo>
                    <a:lnTo>
                      <a:pt x="58" y="10"/>
                    </a:lnTo>
                    <a:lnTo>
                      <a:pt x="63" y="17"/>
                    </a:lnTo>
                    <a:lnTo>
                      <a:pt x="66" y="23"/>
                    </a:lnTo>
                    <a:lnTo>
                      <a:pt x="78" y="23"/>
                    </a:lnTo>
                    <a:lnTo>
                      <a:pt x="81" y="27"/>
                    </a:lnTo>
                    <a:lnTo>
                      <a:pt x="86" y="38"/>
                    </a:lnTo>
                    <a:lnTo>
                      <a:pt x="86" y="55"/>
                    </a:lnTo>
                    <a:lnTo>
                      <a:pt x="86" y="74"/>
                    </a:lnTo>
                    <a:lnTo>
                      <a:pt x="78" y="80"/>
                    </a:lnTo>
                    <a:lnTo>
                      <a:pt x="81" y="96"/>
                    </a:lnTo>
                    <a:lnTo>
                      <a:pt x="81" y="102"/>
                    </a:lnTo>
                    <a:lnTo>
                      <a:pt x="96" y="124"/>
                    </a:lnTo>
                    <a:lnTo>
                      <a:pt x="105" y="121"/>
                    </a:lnTo>
                    <a:lnTo>
                      <a:pt x="116" y="121"/>
                    </a:lnTo>
                    <a:lnTo>
                      <a:pt x="116" y="128"/>
                    </a:lnTo>
                    <a:lnTo>
                      <a:pt x="116" y="138"/>
                    </a:lnTo>
                    <a:lnTo>
                      <a:pt x="113" y="146"/>
                    </a:lnTo>
                    <a:lnTo>
                      <a:pt x="113" y="156"/>
                    </a:lnTo>
                    <a:lnTo>
                      <a:pt x="105" y="160"/>
                    </a:lnTo>
                    <a:lnTo>
                      <a:pt x="105" y="178"/>
                    </a:lnTo>
                    <a:lnTo>
                      <a:pt x="93" y="188"/>
                    </a:lnTo>
                    <a:lnTo>
                      <a:pt x="81" y="181"/>
                    </a:lnTo>
                    <a:lnTo>
                      <a:pt x="69" y="188"/>
                    </a:lnTo>
                    <a:lnTo>
                      <a:pt x="74" y="192"/>
                    </a:lnTo>
                    <a:lnTo>
                      <a:pt x="81" y="198"/>
                    </a:lnTo>
                    <a:lnTo>
                      <a:pt x="69" y="203"/>
                    </a:lnTo>
                    <a:lnTo>
                      <a:pt x="69" y="210"/>
                    </a:lnTo>
                    <a:lnTo>
                      <a:pt x="66" y="213"/>
                    </a:lnTo>
                    <a:lnTo>
                      <a:pt x="58" y="210"/>
                    </a:lnTo>
                    <a:lnTo>
                      <a:pt x="54" y="210"/>
                    </a:lnTo>
                    <a:lnTo>
                      <a:pt x="47" y="210"/>
                    </a:lnTo>
                    <a:lnTo>
                      <a:pt x="47" y="192"/>
                    </a:lnTo>
                    <a:lnTo>
                      <a:pt x="42" y="192"/>
                    </a:lnTo>
                    <a:lnTo>
                      <a:pt x="39" y="188"/>
                    </a:lnTo>
                    <a:lnTo>
                      <a:pt x="31" y="185"/>
                    </a:lnTo>
                    <a:lnTo>
                      <a:pt x="15" y="178"/>
                    </a:lnTo>
                    <a:lnTo>
                      <a:pt x="0" y="163"/>
                    </a:lnTo>
                    <a:lnTo>
                      <a:pt x="4" y="160"/>
                    </a:lnTo>
                    <a:lnTo>
                      <a:pt x="19" y="166"/>
                    </a:lnTo>
                    <a:lnTo>
                      <a:pt x="12" y="149"/>
                    </a:lnTo>
                    <a:lnTo>
                      <a:pt x="12" y="131"/>
                    </a:lnTo>
                    <a:lnTo>
                      <a:pt x="15" y="128"/>
                    </a:lnTo>
                    <a:lnTo>
                      <a:pt x="24" y="121"/>
                    </a:lnTo>
                    <a:lnTo>
                      <a:pt x="15" y="121"/>
                    </a:lnTo>
                    <a:lnTo>
                      <a:pt x="19" y="99"/>
                    </a:lnTo>
                    <a:lnTo>
                      <a:pt x="24" y="96"/>
                    </a:lnTo>
                    <a:lnTo>
                      <a:pt x="15" y="92"/>
                    </a:lnTo>
                    <a:lnTo>
                      <a:pt x="15" y="80"/>
                    </a:lnTo>
                    <a:lnTo>
                      <a:pt x="19" y="77"/>
                    </a:lnTo>
                    <a:lnTo>
                      <a:pt x="19" y="70"/>
                    </a:lnTo>
                    <a:lnTo>
                      <a:pt x="19" y="67"/>
                    </a:lnTo>
                    <a:lnTo>
                      <a:pt x="24" y="67"/>
                    </a:lnTo>
                    <a:lnTo>
                      <a:pt x="27" y="67"/>
                    </a:lnTo>
                    <a:lnTo>
                      <a:pt x="27" y="52"/>
                    </a:lnTo>
                    <a:lnTo>
                      <a:pt x="15" y="52"/>
                    </a:lnTo>
                    <a:lnTo>
                      <a:pt x="12" y="48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9" name="Freeform 131"/>
              <p:cNvSpPr>
                <a:spLocks/>
              </p:cNvSpPr>
              <p:nvPr/>
            </p:nvSpPr>
            <p:spPr bwMode="auto">
              <a:xfrm>
                <a:off x="4498" y="6668"/>
                <a:ext cx="528" cy="463"/>
              </a:xfrm>
              <a:custGeom>
                <a:avLst/>
                <a:gdLst>
                  <a:gd name="T0" fmla="*/ 1286 w 340"/>
                  <a:gd name="T1" fmla="*/ 1159 h 318"/>
                  <a:gd name="T2" fmla="*/ 1186 w 340"/>
                  <a:gd name="T3" fmla="*/ 1042 h 318"/>
                  <a:gd name="T4" fmla="*/ 989 w 340"/>
                  <a:gd name="T5" fmla="*/ 887 h 318"/>
                  <a:gd name="T6" fmla="*/ 801 w 340"/>
                  <a:gd name="T7" fmla="*/ 706 h 318"/>
                  <a:gd name="T8" fmla="*/ 697 w 340"/>
                  <a:gd name="T9" fmla="*/ 575 h 318"/>
                  <a:gd name="T10" fmla="*/ 716 w 340"/>
                  <a:gd name="T11" fmla="*/ 462 h 318"/>
                  <a:gd name="T12" fmla="*/ 832 w 340"/>
                  <a:gd name="T13" fmla="*/ 513 h 318"/>
                  <a:gd name="T14" fmla="*/ 943 w 340"/>
                  <a:gd name="T15" fmla="*/ 513 h 318"/>
                  <a:gd name="T16" fmla="*/ 1082 w 340"/>
                  <a:gd name="T17" fmla="*/ 513 h 318"/>
                  <a:gd name="T18" fmla="*/ 1218 w 340"/>
                  <a:gd name="T19" fmla="*/ 501 h 318"/>
                  <a:gd name="T20" fmla="*/ 1388 w 340"/>
                  <a:gd name="T21" fmla="*/ 513 h 318"/>
                  <a:gd name="T22" fmla="*/ 1483 w 340"/>
                  <a:gd name="T23" fmla="*/ 485 h 318"/>
                  <a:gd name="T24" fmla="*/ 1705 w 340"/>
                  <a:gd name="T25" fmla="*/ 513 h 318"/>
                  <a:gd name="T26" fmla="*/ 1756 w 340"/>
                  <a:gd name="T27" fmla="*/ 590 h 318"/>
                  <a:gd name="T28" fmla="*/ 1862 w 340"/>
                  <a:gd name="T29" fmla="*/ 530 h 318"/>
                  <a:gd name="T30" fmla="*/ 1977 w 340"/>
                  <a:gd name="T31" fmla="*/ 462 h 318"/>
                  <a:gd name="T32" fmla="*/ 1862 w 340"/>
                  <a:gd name="T33" fmla="*/ 432 h 318"/>
                  <a:gd name="T34" fmla="*/ 1820 w 340"/>
                  <a:gd name="T35" fmla="*/ 400 h 318"/>
                  <a:gd name="T36" fmla="*/ 1801 w 340"/>
                  <a:gd name="T37" fmla="*/ 333 h 318"/>
                  <a:gd name="T38" fmla="*/ 1775 w 340"/>
                  <a:gd name="T39" fmla="*/ 243 h 318"/>
                  <a:gd name="T40" fmla="*/ 1671 w 340"/>
                  <a:gd name="T41" fmla="*/ 287 h 318"/>
                  <a:gd name="T42" fmla="*/ 1513 w 340"/>
                  <a:gd name="T43" fmla="*/ 256 h 318"/>
                  <a:gd name="T44" fmla="*/ 1326 w 340"/>
                  <a:gd name="T45" fmla="*/ 204 h 318"/>
                  <a:gd name="T46" fmla="*/ 1233 w 340"/>
                  <a:gd name="T47" fmla="*/ 144 h 318"/>
                  <a:gd name="T48" fmla="*/ 1146 w 340"/>
                  <a:gd name="T49" fmla="*/ 60 h 318"/>
                  <a:gd name="T50" fmla="*/ 1011 w 340"/>
                  <a:gd name="T51" fmla="*/ 0 h 318"/>
                  <a:gd name="T52" fmla="*/ 989 w 340"/>
                  <a:gd name="T53" fmla="*/ 32 h 318"/>
                  <a:gd name="T54" fmla="*/ 926 w 340"/>
                  <a:gd name="T55" fmla="*/ 47 h 318"/>
                  <a:gd name="T56" fmla="*/ 801 w 340"/>
                  <a:gd name="T57" fmla="*/ 89 h 318"/>
                  <a:gd name="T58" fmla="*/ 738 w 340"/>
                  <a:gd name="T59" fmla="*/ 144 h 318"/>
                  <a:gd name="T60" fmla="*/ 767 w 340"/>
                  <a:gd name="T61" fmla="*/ 243 h 318"/>
                  <a:gd name="T62" fmla="*/ 610 w 340"/>
                  <a:gd name="T63" fmla="*/ 256 h 318"/>
                  <a:gd name="T64" fmla="*/ 682 w 340"/>
                  <a:gd name="T65" fmla="*/ 287 h 318"/>
                  <a:gd name="T66" fmla="*/ 558 w 340"/>
                  <a:gd name="T67" fmla="*/ 345 h 318"/>
                  <a:gd name="T68" fmla="*/ 472 w 340"/>
                  <a:gd name="T69" fmla="*/ 333 h 318"/>
                  <a:gd name="T70" fmla="*/ 380 w 340"/>
                  <a:gd name="T71" fmla="*/ 303 h 318"/>
                  <a:gd name="T72" fmla="*/ 266 w 340"/>
                  <a:gd name="T73" fmla="*/ 333 h 318"/>
                  <a:gd name="T74" fmla="*/ 157 w 340"/>
                  <a:gd name="T75" fmla="*/ 333 h 318"/>
                  <a:gd name="T76" fmla="*/ 0 w 340"/>
                  <a:gd name="T77" fmla="*/ 317 h 318"/>
                  <a:gd name="T78" fmla="*/ 40 w 340"/>
                  <a:gd name="T79" fmla="*/ 485 h 318"/>
                  <a:gd name="T80" fmla="*/ 157 w 340"/>
                  <a:gd name="T81" fmla="*/ 543 h 318"/>
                  <a:gd name="T82" fmla="*/ 157 w 340"/>
                  <a:gd name="T83" fmla="*/ 501 h 318"/>
                  <a:gd name="T84" fmla="*/ 230 w 340"/>
                  <a:gd name="T85" fmla="*/ 485 h 318"/>
                  <a:gd name="T86" fmla="*/ 284 w 340"/>
                  <a:gd name="T87" fmla="*/ 400 h 318"/>
                  <a:gd name="T88" fmla="*/ 453 w 340"/>
                  <a:gd name="T89" fmla="*/ 501 h 318"/>
                  <a:gd name="T90" fmla="*/ 453 w 340"/>
                  <a:gd name="T91" fmla="*/ 610 h 318"/>
                  <a:gd name="T92" fmla="*/ 514 w 340"/>
                  <a:gd name="T93" fmla="*/ 689 h 318"/>
                  <a:gd name="T94" fmla="*/ 697 w 340"/>
                  <a:gd name="T95" fmla="*/ 818 h 318"/>
                  <a:gd name="T96" fmla="*/ 558 w 340"/>
                  <a:gd name="T97" fmla="*/ 740 h 318"/>
                  <a:gd name="T98" fmla="*/ 610 w 340"/>
                  <a:gd name="T99" fmla="*/ 871 h 318"/>
                  <a:gd name="T100" fmla="*/ 738 w 340"/>
                  <a:gd name="T101" fmla="*/ 967 h 318"/>
                  <a:gd name="T102" fmla="*/ 873 w 340"/>
                  <a:gd name="T103" fmla="*/ 1028 h 318"/>
                  <a:gd name="T104" fmla="*/ 1103 w 340"/>
                  <a:gd name="T105" fmla="*/ 1083 h 318"/>
                  <a:gd name="T106" fmla="*/ 1169 w 340"/>
                  <a:gd name="T107" fmla="*/ 1125 h 318"/>
                  <a:gd name="T108" fmla="*/ 1303 w 340"/>
                  <a:gd name="T109" fmla="*/ 1185 h 318"/>
                  <a:gd name="T110" fmla="*/ 1618 w 340"/>
                  <a:gd name="T111" fmla="*/ 1399 h 318"/>
                  <a:gd name="T112" fmla="*/ 1461 w 340"/>
                  <a:gd name="T113" fmla="*/ 1252 h 318"/>
                  <a:gd name="T114" fmla="*/ 1356 w 340"/>
                  <a:gd name="T115" fmla="*/ 1252 h 318"/>
                  <a:gd name="T116" fmla="*/ 1255 w 340"/>
                  <a:gd name="T117" fmla="*/ 1240 h 318"/>
                  <a:gd name="T118" fmla="*/ 1146 w 340"/>
                  <a:gd name="T119" fmla="*/ 1185 h 318"/>
                  <a:gd name="T120" fmla="*/ 1326 w 340"/>
                  <a:gd name="T121" fmla="*/ 1273 h 318"/>
                  <a:gd name="T122" fmla="*/ 1483 w 340"/>
                  <a:gd name="T123" fmla="*/ 1326 h 31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40"/>
                  <a:gd name="T187" fmla="*/ 0 h 318"/>
                  <a:gd name="T188" fmla="*/ 340 w 340"/>
                  <a:gd name="T189" fmla="*/ 318 h 31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40" h="318">
                    <a:moveTo>
                      <a:pt x="233" y="276"/>
                    </a:moveTo>
                    <a:lnTo>
                      <a:pt x="236" y="264"/>
                    </a:lnTo>
                    <a:lnTo>
                      <a:pt x="221" y="258"/>
                    </a:lnTo>
                    <a:lnTo>
                      <a:pt x="209" y="251"/>
                    </a:lnTo>
                    <a:lnTo>
                      <a:pt x="204" y="241"/>
                    </a:lnTo>
                    <a:lnTo>
                      <a:pt x="204" y="232"/>
                    </a:lnTo>
                    <a:lnTo>
                      <a:pt x="197" y="229"/>
                    </a:lnTo>
                    <a:lnTo>
                      <a:pt x="194" y="226"/>
                    </a:lnTo>
                    <a:lnTo>
                      <a:pt x="170" y="197"/>
                    </a:lnTo>
                    <a:lnTo>
                      <a:pt x="150" y="182"/>
                    </a:lnTo>
                    <a:lnTo>
                      <a:pt x="147" y="168"/>
                    </a:lnTo>
                    <a:lnTo>
                      <a:pt x="138" y="157"/>
                    </a:lnTo>
                    <a:lnTo>
                      <a:pt x="132" y="146"/>
                    </a:lnTo>
                    <a:lnTo>
                      <a:pt x="123" y="140"/>
                    </a:lnTo>
                    <a:lnTo>
                      <a:pt x="120" y="128"/>
                    </a:lnTo>
                    <a:lnTo>
                      <a:pt x="123" y="118"/>
                    </a:lnTo>
                    <a:lnTo>
                      <a:pt x="123" y="111"/>
                    </a:lnTo>
                    <a:lnTo>
                      <a:pt x="123" y="103"/>
                    </a:lnTo>
                    <a:lnTo>
                      <a:pt x="132" y="103"/>
                    </a:lnTo>
                    <a:lnTo>
                      <a:pt x="138" y="108"/>
                    </a:lnTo>
                    <a:lnTo>
                      <a:pt x="143" y="114"/>
                    </a:lnTo>
                    <a:lnTo>
                      <a:pt x="150" y="121"/>
                    </a:lnTo>
                    <a:lnTo>
                      <a:pt x="159" y="121"/>
                    </a:lnTo>
                    <a:lnTo>
                      <a:pt x="162" y="114"/>
                    </a:lnTo>
                    <a:lnTo>
                      <a:pt x="170" y="108"/>
                    </a:lnTo>
                    <a:lnTo>
                      <a:pt x="177" y="111"/>
                    </a:lnTo>
                    <a:lnTo>
                      <a:pt x="186" y="114"/>
                    </a:lnTo>
                    <a:lnTo>
                      <a:pt x="197" y="103"/>
                    </a:lnTo>
                    <a:lnTo>
                      <a:pt x="201" y="111"/>
                    </a:lnTo>
                    <a:lnTo>
                      <a:pt x="209" y="111"/>
                    </a:lnTo>
                    <a:lnTo>
                      <a:pt x="216" y="108"/>
                    </a:lnTo>
                    <a:lnTo>
                      <a:pt x="233" y="111"/>
                    </a:lnTo>
                    <a:lnTo>
                      <a:pt x="239" y="114"/>
                    </a:lnTo>
                    <a:lnTo>
                      <a:pt x="243" y="118"/>
                    </a:lnTo>
                    <a:lnTo>
                      <a:pt x="248" y="111"/>
                    </a:lnTo>
                    <a:lnTo>
                      <a:pt x="255" y="108"/>
                    </a:lnTo>
                    <a:lnTo>
                      <a:pt x="275" y="114"/>
                    </a:lnTo>
                    <a:lnTo>
                      <a:pt x="282" y="114"/>
                    </a:lnTo>
                    <a:lnTo>
                      <a:pt x="293" y="114"/>
                    </a:lnTo>
                    <a:lnTo>
                      <a:pt x="298" y="118"/>
                    </a:lnTo>
                    <a:lnTo>
                      <a:pt x="298" y="125"/>
                    </a:lnTo>
                    <a:lnTo>
                      <a:pt x="302" y="131"/>
                    </a:lnTo>
                    <a:lnTo>
                      <a:pt x="317" y="131"/>
                    </a:lnTo>
                    <a:lnTo>
                      <a:pt x="317" y="125"/>
                    </a:lnTo>
                    <a:lnTo>
                      <a:pt x="320" y="118"/>
                    </a:lnTo>
                    <a:lnTo>
                      <a:pt x="329" y="114"/>
                    </a:lnTo>
                    <a:lnTo>
                      <a:pt x="340" y="114"/>
                    </a:lnTo>
                    <a:lnTo>
                      <a:pt x="340" y="103"/>
                    </a:lnTo>
                    <a:lnTo>
                      <a:pt x="337" y="103"/>
                    </a:lnTo>
                    <a:lnTo>
                      <a:pt x="329" y="103"/>
                    </a:lnTo>
                    <a:lnTo>
                      <a:pt x="320" y="96"/>
                    </a:lnTo>
                    <a:lnTo>
                      <a:pt x="317" y="96"/>
                    </a:lnTo>
                    <a:lnTo>
                      <a:pt x="313" y="93"/>
                    </a:lnTo>
                    <a:lnTo>
                      <a:pt x="313" y="89"/>
                    </a:lnTo>
                    <a:lnTo>
                      <a:pt x="320" y="86"/>
                    </a:lnTo>
                    <a:lnTo>
                      <a:pt x="325" y="82"/>
                    </a:lnTo>
                    <a:lnTo>
                      <a:pt x="310" y="74"/>
                    </a:lnTo>
                    <a:lnTo>
                      <a:pt x="313" y="67"/>
                    </a:lnTo>
                    <a:lnTo>
                      <a:pt x="313" y="61"/>
                    </a:lnTo>
                    <a:lnTo>
                      <a:pt x="305" y="54"/>
                    </a:lnTo>
                    <a:lnTo>
                      <a:pt x="293" y="54"/>
                    </a:lnTo>
                    <a:lnTo>
                      <a:pt x="290" y="64"/>
                    </a:lnTo>
                    <a:lnTo>
                      <a:pt x="287" y="64"/>
                    </a:lnTo>
                    <a:lnTo>
                      <a:pt x="278" y="64"/>
                    </a:lnTo>
                    <a:lnTo>
                      <a:pt x="271" y="61"/>
                    </a:lnTo>
                    <a:lnTo>
                      <a:pt x="260" y="57"/>
                    </a:lnTo>
                    <a:lnTo>
                      <a:pt x="243" y="54"/>
                    </a:lnTo>
                    <a:lnTo>
                      <a:pt x="236" y="54"/>
                    </a:lnTo>
                    <a:lnTo>
                      <a:pt x="228" y="45"/>
                    </a:lnTo>
                    <a:lnTo>
                      <a:pt x="224" y="42"/>
                    </a:lnTo>
                    <a:lnTo>
                      <a:pt x="221" y="35"/>
                    </a:lnTo>
                    <a:lnTo>
                      <a:pt x="212" y="32"/>
                    </a:lnTo>
                    <a:lnTo>
                      <a:pt x="204" y="24"/>
                    </a:lnTo>
                    <a:lnTo>
                      <a:pt x="201" y="13"/>
                    </a:lnTo>
                    <a:lnTo>
                      <a:pt x="197" y="13"/>
                    </a:lnTo>
                    <a:lnTo>
                      <a:pt x="194" y="7"/>
                    </a:lnTo>
                    <a:lnTo>
                      <a:pt x="182" y="3"/>
                    </a:lnTo>
                    <a:lnTo>
                      <a:pt x="174" y="0"/>
                    </a:lnTo>
                    <a:lnTo>
                      <a:pt x="170" y="0"/>
                    </a:lnTo>
                    <a:lnTo>
                      <a:pt x="170" y="3"/>
                    </a:lnTo>
                    <a:lnTo>
                      <a:pt x="170" y="7"/>
                    </a:lnTo>
                    <a:lnTo>
                      <a:pt x="170" y="13"/>
                    </a:lnTo>
                    <a:lnTo>
                      <a:pt x="162" y="10"/>
                    </a:lnTo>
                    <a:lnTo>
                      <a:pt x="159" y="10"/>
                    </a:lnTo>
                    <a:lnTo>
                      <a:pt x="155" y="13"/>
                    </a:lnTo>
                    <a:lnTo>
                      <a:pt x="143" y="17"/>
                    </a:lnTo>
                    <a:lnTo>
                      <a:pt x="138" y="20"/>
                    </a:lnTo>
                    <a:lnTo>
                      <a:pt x="135" y="20"/>
                    </a:lnTo>
                    <a:lnTo>
                      <a:pt x="132" y="24"/>
                    </a:lnTo>
                    <a:lnTo>
                      <a:pt x="127" y="32"/>
                    </a:lnTo>
                    <a:lnTo>
                      <a:pt x="135" y="32"/>
                    </a:lnTo>
                    <a:lnTo>
                      <a:pt x="135" y="42"/>
                    </a:lnTo>
                    <a:lnTo>
                      <a:pt x="132" y="54"/>
                    </a:lnTo>
                    <a:lnTo>
                      <a:pt x="120" y="49"/>
                    </a:lnTo>
                    <a:lnTo>
                      <a:pt x="111" y="57"/>
                    </a:lnTo>
                    <a:lnTo>
                      <a:pt x="105" y="57"/>
                    </a:lnTo>
                    <a:lnTo>
                      <a:pt x="105" y="61"/>
                    </a:lnTo>
                    <a:lnTo>
                      <a:pt x="111" y="61"/>
                    </a:lnTo>
                    <a:lnTo>
                      <a:pt x="117" y="64"/>
                    </a:lnTo>
                    <a:lnTo>
                      <a:pt x="108" y="64"/>
                    </a:lnTo>
                    <a:lnTo>
                      <a:pt x="108" y="74"/>
                    </a:lnTo>
                    <a:lnTo>
                      <a:pt x="96" y="77"/>
                    </a:lnTo>
                    <a:lnTo>
                      <a:pt x="93" y="74"/>
                    </a:lnTo>
                    <a:lnTo>
                      <a:pt x="85" y="71"/>
                    </a:lnTo>
                    <a:lnTo>
                      <a:pt x="81" y="74"/>
                    </a:lnTo>
                    <a:lnTo>
                      <a:pt x="73" y="67"/>
                    </a:lnTo>
                    <a:lnTo>
                      <a:pt x="66" y="64"/>
                    </a:lnTo>
                    <a:lnTo>
                      <a:pt x="66" y="67"/>
                    </a:lnTo>
                    <a:lnTo>
                      <a:pt x="58" y="71"/>
                    </a:lnTo>
                    <a:lnTo>
                      <a:pt x="54" y="71"/>
                    </a:lnTo>
                    <a:lnTo>
                      <a:pt x="46" y="74"/>
                    </a:lnTo>
                    <a:lnTo>
                      <a:pt x="42" y="71"/>
                    </a:lnTo>
                    <a:lnTo>
                      <a:pt x="31" y="71"/>
                    </a:lnTo>
                    <a:lnTo>
                      <a:pt x="27" y="74"/>
                    </a:lnTo>
                    <a:lnTo>
                      <a:pt x="22" y="71"/>
                    </a:lnTo>
                    <a:lnTo>
                      <a:pt x="16" y="67"/>
                    </a:lnTo>
                    <a:lnTo>
                      <a:pt x="0" y="71"/>
                    </a:lnTo>
                    <a:lnTo>
                      <a:pt x="4" y="86"/>
                    </a:lnTo>
                    <a:lnTo>
                      <a:pt x="10" y="99"/>
                    </a:lnTo>
                    <a:lnTo>
                      <a:pt x="7" y="108"/>
                    </a:lnTo>
                    <a:lnTo>
                      <a:pt x="10" y="114"/>
                    </a:lnTo>
                    <a:lnTo>
                      <a:pt x="19" y="125"/>
                    </a:lnTo>
                    <a:lnTo>
                      <a:pt x="27" y="121"/>
                    </a:lnTo>
                    <a:lnTo>
                      <a:pt x="31" y="114"/>
                    </a:lnTo>
                    <a:lnTo>
                      <a:pt x="27" y="114"/>
                    </a:lnTo>
                    <a:lnTo>
                      <a:pt x="27" y="111"/>
                    </a:lnTo>
                    <a:lnTo>
                      <a:pt x="42" y="114"/>
                    </a:lnTo>
                    <a:lnTo>
                      <a:pt x="42" y="111"/>
                    </a:lnTo>
                    <a:lnTo>
                      <a:pt x="39" y="108"/>
                    </a:lnTo>
                    <a:lnTo>
                      <a:pt x="42" y="103"/>
                    </a:lnTo>
                    <a:lnTo>
                      <a:pt x="39" y="99"/>
                    </a:lnTo>
                    <a:lnTo>
                      <a:pt x="49" y="89"/>
                    </a:lnTo>
                    <a:lnTo>
                      <a:pt x="61" y="89"/>
                    </a:lnTo>
                    <a:lnTo>
                      <a:pt x="66" y="96"/>
                    </a:lnTo>
                    <a:lnTo>
                      <a:pt x="78" y="111"/>
                    </a:lnTo>
                    <a:lnTo>
                      <a:pt x="78" y="114"/>
                    </a:lnTo>
                    <a:lnTo>
                      <a:pt x="78" y="118"/>
                    </a:lnTo>
                    <a:lnTo>
                      <a:pt x="78" y="136"/>
                    </a:lnTo>
                    <a:lnTo>
                      <a:pt x="81" y="146"/>
                    </a:lnTo>
                    <a:lnTo>
                      <a:pt x="88" y="150"/>
                    </a:lnTo>
                    <a:lnTo>
                      <a:pt x="88" y="153"/>
                    </a:lnTo>
                    <a:lnTo>
                      <a:pt x="100" y="165"/>
                    </a:lnTo>
                    <a:lnTo>
                      <a:pt x="111" y="172"/>
                    </a:lnTo>
                    <a:lnTo>
                      <a:pt x="120" y="182"/>
                    </a:lnTo>
                    <a:lnTo>
                      <a:pt x="111" y="182"/>
                    </a:lnTo>
                    <a:lnTo>
                      <a:pt x="111" y="178"/>
                    </a:lnTo>
                    <a:lnTo>
                      <a:pt x="96" y="165"/>
                    </a:lnTo>
                    <a:lnTo>
                      <a:pt x="88" y="175"/>
                    </a:lnTo>
                    <a:lnTo>
                      <a:pt x="100" y="187"/>
                    </a:lnTo>
                    <a:lnTo>
                      <a:pt x="105" y="194"/>
                    </a:lnTo>
                    <a:lnTo>
                      <a:pt x="120" y="204"/>
                    </a:lnTo>
                    <a:lnTo>
                      <a:pt x="127" y="204"/>
                    </a:lnTo>
                    <a:lnTo>
                      <a:pt x="127" y="215"/>
                    </a:lnTo>
                    <a:lnTo>
                      <a:pt x="135" y="226"/>
                    </a:lnTo>
                    <a:lnTo>
                      <a:pt x="135" y="229"/>
                    </a:lnTo>
                    <a:lnTo>
                      <a:pt x="150" y="229"/>
                    </a:lnTo>
                    <a:lnTo>
                      <a:pt x="162" y="229"/>
                    </a:lnTo>
                    <a:lnTo>
                      <a:pt x="165" y="232"/>
                    </a:lnTo>
                    <a:lnTo>
                      <a:pt x="189" y="241"/>
                    </a:lnTo>
                    <a:lnTo>
                      <a:pt x="194" y="241"/>
                    </a:lnTo>
                    <a:lnTo>
                      <a:pt x="197" y="244"/>
                    </a:lnTo>
                    <a:lnTo>
                      <a:pt x="201" y="251"/>
                    </a:lnTo>
                    <a:lnTo>
                      <a:pt x="212" y="258"/>
                    </a:lnTo>
                    <a:lnTo>
                      <a:pt x="216" y="264"/>
                    </a:lnTo>
                    <a:lnTo>
                      <a:pt x="224" y="264"/>
                    </a:lnTo>
                    <a:lnTo>
                      <a:pt x="233" y="276"/>
                    </a:lnTo>
                    <a:lnTo>
                      <a:pt x="278" y="318"/>
                    </a:lnTo>
                    <a:lnTo>
                      <a:pt x="278" y="311"/>
                    </a:lnTo>
                    <a:lnTo>
                      <a:pt x="275" y="305"/>
                    </a:lnTo>
                    <a:lnTo>
                      <a:pt x="260" y="295"/>
                    </a:lnTo>
                    <a:lnTo>
                      <a:pt x="251" y="279"/>
                    </a:lnTo>
                    <a:lnTo>
                      <a:pt x="243" y="276"/>
                    </a:lnTo>
                    <a:lnTo>
                      <a:pt x="239" y="276"/>
                    </a:lnTo>
                    <a:lnTo>
                      <a:pt x="233" y="279"/>
                    </a:lnTo>
                    <a:lnTo>
                      <a:pt x="224" y="279"/>
                    </a:lnTo>
                    <a:lnTo>
                      <a:pt x="221" y="276"/>
                    </a:lnTo>
                    <a:lnTo>
                      <a:pt x="216" y="276"/>
                    </a:lnTo>
                    <a:lnTo>
                      <a:pt x="221" y="273"/>
                    </a:lnTo>
                    <a:lnTo>
                      <a:pt x="209" y="264"/>
                    </a:lnTo>
                    <a:lnTo>
                      <a:pt x="197" y="264"/>
                    </a:lnTo>
                    <a:lnTo>
                      <a:pt x="197" y="269"/>
                    </a:lnTo>
                    <a:lnTo>
                      <a:pt x="212" y="276"/>
                    </a:lnTo>
                    <a:lnTo>
                      <a:pt x="228" y="283"/>
                    </a:lnTo>
                    <a:lnTo>
                      <a:pt x="236" y="286"/>
                    </a:lnTo>
                    <a:lnTo>
                      <a:pt x="248" y="286"/>
                    </a:lnTo>
                    <a:lnTo>
                      <a:pt x="255" y="295"/>
                    </a:lnTo>
                    <a:lnTo>
                      <a:pt x="278" y="315"/>
                    </a:lnTo>
                    <a:lnTo>
                      <a:pt x="233" y="276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0" name="Freeform 130"/>
              <p:cNvSpPr>
                <a:spLocks/>
              </p:cNvSpPr>
              <p:nvPr/>
            </p:nvSpPr>
            <p:spPr bwMode="auto">
              <a:xfrm>
                <a:off x="4822" y="7092"/>
                <a:ext cx="43" cy="14"/>
              </a:xfrm>
              <a:custGeom>
                <a:avLst/>
                <a:gdLst>
                  <a:gd name="T0" fmla="*/ 21 w 27"/>
                  <a:gd name="T1" fmla="*/ 0 h 9"/>
                  <a:gd name="T2" fmla="*/ 129 w 27"/>
                  <a:gd name="T3" fmla="*/ 12 h 9"/>
                  <a:gd name="T4" fmla="*/ 172 w 27"/>
                  <a:gd name="T5" fmla="*/ 30 h 9"/>
                  <a:gd name="T6" fmla="*/ 172 w 27"/>
                  <a:gd name="T7" fmla="*/ 53 h 9"/>
                  <a:gd name="T8" fmla="*/ 76 w 27"/>
                  <a:gd name="T9" fmla="*/ 30 h 9"/>
                  <a:gd name="T10" fmla="*/ 56 w 27"/>
                  <a:gd name="T11" fmla="*/ 12 h 9"/>
                  <a:gd name="T12" fmla="*/ 0 w 27"/>
                  <a:gd name="T13" fmla="*/ 12 h 9"/>
                  <a:gd name="T14" fmla="*/ 0 w 27"/>
                  <a:gd name="T15" fmla="*/ 0 h 9"/>
                  <a:gd name="T16" fmla="*/ 21 w 27"/>
                  <a:gd name="T17" fmla="*/ 0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"/>
                  <a:gd name="T28" fmla="*/ 0 h 9"/>
                  <a:gd name="T29" fmla="*/ 27 w 27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" h="9">
                    <a:moveTo>
                      <a:pt x="3" y="0"/>
                    </a:moveTo>
                    <a:lnTo>
                      <a:pt x="20" y="2"/>
                    </a:lnTo>
                    <a:lnTo>
                      <a:pt x="27" y="5"/>
                    </a:lnTo>
                    <a:lnTo>
                      <a:pt x="27" y="9"/>
                    </a:lnTo>
                    <a:lnTo>
                      <a:pt x="12" y="5"/>
                    </a:lnTo>
                    <a:lnTo>
                      <a:pt x="9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1" name="Freeform 129"/>
              <p:cNvSpPr>
                <a:spLocks/>
              </p:cNvSpPr>
              <p:nvPr/>
            </p:nvSpPr>
            <p:spPr bwMode="auto">
              <a:xfrm>
                <a:off x="4762" y="7062"/>
                <a:ext cx="55" cy="7"/>
              </a:xfrm>
              <a:custGeom>
                <a:avLst/>
                <a:gdLst>
                  <a:gd name="T0" fmla="*/ 21 w 36"/>
                  <a:gd name="T1" fmla="*/ 0 h 5"/>
                  <a:gd name="T2" fmla="*/ 66 w 36"/>
                  <a:gd name="T3" fmla="*/ 0 h 5"/>
                  <a:gd name="T4" fmla="*/ 133 w 36"/>
                  <a:gd name="T5" fmla="*/ 8 h 5"/>
                  <a:gd name="T6" fmla="*/ 176 w 36"/>
                  <a:gd name="T7" fmla="*/ 8 h 5"/>
                  <a:gd name="T8" fmla="*/ 196 w 36"/>
                  <a:gd name="T9" fmla="*/ 20 h 5"/>
                  <a:gd name="T10" fmla="*/ 87 w 36"/>
                  <a:gd name="T11" fmla="*/ 20 h 5"/>
                  <a:gd name="T12" fmla="*/ 87 w 36"/>
                  <a:gd name="T13" fmla="*/ 8 h 5"/>
                  <a:gd name="T14" fmla="*/ 66 w 36"/>
                  <a:gd name="T15" fmla="*/ 20 h 5"/>
                  <a:gd name="T16" fmla="*/ 0 w 36"/>
                  <a:gd name="T17" fmla="*/ 8 h 5"/>
                  <a:gd name="T18" fmla="*/ 21 w 36"/>
                  <a:gd name="T19" fmla="*/ 0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6"/>
                  <a:gd name="T31" fmla="*/ 0 h 5"/>
                  <a:gd name="T32" fmla="*/ 36 w 36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6" h="5">
                    <a:moveTo>
                      <a:pt x="4" y="0"/>
                    </a:moveTo>
                    <a:lnTo>
                      <a:pt x="12" y="0"/>
                    </a:lnTo>
                    <a:lnTo>
                      <a:pt x="24" y="2"/>
                    </a:lnTo>
                    <a:lnTo>
                      <a:pt x="32" y="2"/>
                    </a:lnTo>
                    <a:lnTo>
                      <a:pt x="36" y="5"/>
                    </a:lnTo>
                    <a:lnTo>
                      <a:pt x="16" y="5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0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2" name="Freeform 128"/>
              <p:cNvSpPr>
                <a:spLocks/>
              </p:cNvSpPr>
              <p:nvPr/>
            </p:nvSpPr>
            <p:spPr bwMode="auto">
              <a:xfrm>
                <a:off x="4739" y="7034"/>
                <a:ext cx="71" cy="12"/>
              </a:xfrm>
              <a:custGeom>
                <a:avLst/>
                <a:gdLst>
                  <a:gd name="T0" fmla="*/ 86 w 46"/>
                  <a:gd name="T1" fmla="*/ 0 h 7"/>
                  <a:gd name="T2" fmla="*/ 176 w 46"/>
                  <a:gd name="T3" fmla="*/ 62 h 7"/>
                  <a:gd name="T4" fmla="*/ 262 w 46"/>
                  <a:gd name="T5" fmla="*/ 62 h 7"/>
                  <a:gd name="T6" fmla="*/ 0 w 46"/>
                  <a:gd name="T7" fmla="*/ 62 h 7"/>
                  <a:gd name="T8" fmla="*/ 22 w 46"/>
                  <a:gd name="T9" fmla="*/ 26 h 7"/>
                  <a:gd name="T10" fmla="*/ 52 w 46"/>
                  <a:gd name="T11" fmla="*/ 26 h 7"/>
                  <a:gd name="T12" fmla="*/ 86 w 46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"/>
                  <a:gd name="T22" fmla="*/ 0 h 7"/>
                  <a:gd name="T23" fmla="*/ 46 w 46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" h="7">
                    <a:moveTo>
                      <a:pt x="15" y="0"/>
                    </a:moveTo>
                    <a:lnTo>
                      <a:pt x="31" y="7"/>
                    </a:lnTo>
                    <a:lnTo>
                      <a:pt x="46" y="7"/>
                    </a:lnTo>
                    <a:lnTo>
                      <a:pt x="0" y="7"/>
                    </a:lnTo>
                    <a:lnTo>
                      <a:pt x="4" y="3"/>
                    </a:lnTo>
                    <a:lnTo>
                      <a:pt x="9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3" name="Freeform 127"/>
              <p:cNvSpPr>
                <a:spLocks/>
              </p:cNvSpPr>
              <p:nvPr/>
            </p:nvSpPr>
            <p:spPr bwMode="auto">
              <a:xfrm>
                <a:off x="4753" y="7020"/>
                <a:ext cx="34" cy="7"/>
              </a:xfrm>
              <a:custGeom>
                <a:avLst/>
                <a:gdLst>
                  <a:gd name="T0" fmla="*/ 19 w 22"/>
                  <a:gd name="T1" fmla="*/ 0 h 5"/>
                  <a:gd name="T2" fmla="*/ 87 w 22"/>
                  <a:gd name="T3" fmla="*/ 0 h 5"/>
                  <a:gd name="T4" fmla="*/ 127 w 22"/>
                  <a:gd name="T5" fmla="*/ 1 h 5"/>
                  <a:gd name="T6" fmla="*/ 127 w 22"/>
                  <a:gd name="T7" fmla="*/ 20 h 5"/>
                  <a:gd name="T8" fmla="*/ 0 w 22"/>
                  <a:gd name="T9" fmla="*/ 1 h 5"/>
                  <a:gd name="T10" fmla="*/ 19 w 22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"/>
                  <a:gd name="T19" fmla="*/ 0 h 5"/>
                  <a:gd name="T20" fmla="*/ 22 w 22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" h="5">
                    <a:moveTo>
                      <a:pt x="3" y="0"/>
                    </a:moveTo>
                    <a:lnTo>
                      <a:pt x="15" y="0"/>
                    </a:lnTo>
                    <a:lnTo>
                      <a:pt x="22" y="1"/>
                    </a:lnTo>
                    <a:lnTo>
                      <a:pt x="22" y="5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4" name="Freeform 126"/>
              <p:cNvSpPr>
                <a:spLocks/>
              </p:cNvSpPr>
              <p:nvPr/>
            </p:nvSpPr>
            <p:spPr bwMode="auto">
              <a:xfrm>
                <a:off x="4606" y="6872"/>
                <a:ext cx="32" cy="37"/>
              </a:xfrm>
              <a:custGeom>
                <a:avLst/>
                <a:gdLst>
                  <a:gd name="T0" fmla="*/ 0 w 21"/>
                  <a:gd name="T1" fmla="*/ 0 h 25"/>
                  <a:gd name="T2" fmla="*/ 114 w 21"/>
                  <a:gd name="T3" fmla="*/ 87 h 25"/>
                  <a:gd name="T4" fmla="*/ 114 w 21"/>
                  <a:gd name="T5" fmla="*/ 120 h 25"/>
                  <a:gd name="T6" fmla="*/ 0 w 21"/>
                  <a:gd name="T7" fmla="*/ 28 h 25"/>
                  <a:gd name="T8" fmla="*/ 0 w 21"/>
                  <a:gd name="T9" fmla="*/ 13 h 25"/>
                  <a:gd name="T10" fmla="*/ 0 w 21"/>
                  <a:gd name="T11" fmla="*/ 0 h 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"/>
                  <a:gd name="T19" fmla="*/ 0 h 25"/>
                  <a:gd name="T20" fmla="*/ 21 w 21"/>
                  <a:gd name="T21" fmla="*/ 25 h 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" h="25">
                    <a:moveTo>
                      <a:pt x="0" y="0"/>
                    </a:moveTo>
                    <a:lnTo>
                      <a:pt x="21" y="18"/>
                    </a:lnTo>
                    <a:lnTo>
                      <a:pt x="21" y="25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5" name="Freeform 125"/>
              <p:cNvSpPr>
                <a:spLocks/>
              </p:cNvSpPr>
              <p:nvPr/>
            </p:nvSpPr>
            <p:spPr bwMode="auto">
              <a:xfrm>
                <a:off x="4566" y="6821"/>
                <a:ext cx="24" cy="55"/>
              </a:xfrm>
              <a:custGeom>
                <a:avLst/>
                <a:gdLst>
                  <a:gd name="T0" fmla="*/ 36 w 14"/>
                  <a:gd name="T1" fmla="*/ 0 h 39"/>
                  <a:gd name="T2" fmla="*/ 86 w 14"/>
                  <a:gd name="T3" fmla="*/ 68 h 39"/>
                  <a:gd name="T4" fmla="*/ 120 w 14"/>
                  <a:gd name="T5" fmla="*/ 155 h 39"/>
                  <a:gd name="T6" fmla="*/ 62 w 14"/>
                  <a:gd name="T7" fmla="*/ 126 h 39"/>
                  <a:gd name="T8" fmla="*/ 36 w 14"/>
                  <a:gd name="T9" fmla="*/ 116 h 39"/>
                  <a:gd name="T10" fmla="*/ 0 w 14"/>
                  <a:gd name="T11" fmla="*/ 87 h 39"/>
                  <a:gd name="T12" fmla="*/ 36 w 14"/>
                  <a:gd name="T13" fmla="*/ 68 h 39"/>
                  <a:gd name="T14" fmla="*/ 62 w 14"/>
                  <a:gd name="T15" fmla="*/ 68 h 39"/>
                  <a:gd name="T16" fmla="*/ 36 w 14"/>
                  <a:gd name="T17" fmla="*/ 39 h 39"/>
                  <a:gd name="T18" fmla="*/ 0 w 14"/>
                  <a:gd name="T19" fmla="*/ 28 h 39"/>
                  <a:gd name="T20" fmla="*/ 36 w 14"/>
                  <a:gd name="T21" fmla="*/ 0 h 3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"/>
                  <a:gd name="T34" fmla="*/ 0 h 39"/>
                  <a:gd name="T35" fmla="*/ 14 w 14"/>
                  <a:gd name="T36" fmla="*/ 39 h 3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" h="39">
                    <a:moveTo>
                      <a:pt x="4" y="0"/>
                    </a:moveTo>
                    <a:lnTo>
                      <a:pt x="10" y="17"/>
                    </a:lnTo>
                    <a:lnTo>
                      <a:pt x="14" y="39"/>
                    </a:lnTo>
                    <a:lnTo>
                      <a:pt x="7" y="32"/>
                    </a:lnTo>
                    <a:lnTo>
                      <a:pt x="4" y="29"/>
                    </a:lnTo>
                    <a:lnTo>
                      <a:pt x="0" y="22"/>
                    </a:lnTo>
                    <a:lnTo>
                      <a:pt x="4" y="17"/>
                    </a:lnTo>
                    <a:lnTo>
                      <a:pt x="7" y="17"/>
                    </a:lnTo>
                    <a:lnTo>
                      <a:pt x="4" y="10"/>
                    </a:lnTo>
                    <a:lnTo>
                      <a:pt x="0" y="7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6" name="Freeform 124"/>
              <p:cNvSpPr>
                <a:spLocks/>
              </p:cNvSpPr>
              <p:nvPr/>
            </p:nvSpPr>
            <p:spPr bwMode="auto">
              <a:xfrm>
                <a:off x="4590" y="6814"/>
                <a:ext cx="22" cy="30"/>
              </a:xfrm>
              <a:custGeom>
                <a:avLst/>
                <a:gdLst>
                  <a:gd name="T0" fmla="*/ 22 w 14"/>
                  <a:gd name="T1" fmla="*/ 0 h 22"/>
                  <a:gd name="T2" fmla="*/ 86 w 14"/>
                  <a:gd name="T3" fmla="*/ 41 h 22"/>
                  <a:gd name="T4" fmla="*/ 86 w 14"/>
                  <a:gd name="T5" fmla="*/ 50 h 22"/>
                  <a:gd name="T6" fmla="*/ 61 w 14"/>
                  <a:gd name="T7" fmla="*/ 76 h 22"/>
                  <a:gd name="T8" fmla="*/ 42 w 14"/>
                  <a:gd name="T9" fmla="*/ 41 h 22"/>
                  <a:gd name="T10" fmla="*/ 0 w 14"/>
                  <a:gd name="T11" fmla="*/ 41 h 22"/>
                  <a:gd name="T12" fmla="*/ 0 w 14"/>
                  <a:gd name="T13" fmla="*/ 26 h 22"/>
                  <a:gd name="T14" fmla="*/ 22 w 14"/>
                  <a:gd name="T15" fmla="*/ 0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"/>
                  <a:gd name="T25" fmla="*/ 0 h 22"/>
                  <a:gd name="T26" fmla="*/ 14 w 14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" h="22">
                    <a:moveTo>
                      <a:pt x="4" y="0"/>
                    </a:moveTo>
                    <a:lnTo>
                      <a:pt x="14" y="12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7" y="12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7" name="Freeform 123"/>
              <p:cNvSpPr>
                <a:spLocks/>
              </p:cNvSpPr>
              <p:nvPr/>
            </p:nvSpPr>
            <p:spPr bwMode="auto">
              <a:xfrm>
                <a:off x="4758" y="6457"/>
                <a:ext cx="568" cy="306"/>
              </a:xfrm>
              <a:custGeom>
                <a:avLst/>
                <a:gdLst>
                  <a:gd name="T0" fmla="*/ 347 w 367"/>
                  <a:gd name="T1" fmla="*/ 170 h 210"/>
                  <a:gd name="T2" fmla="*/ 412 w 367"/>
                  <a:gd name="T3" fmla="*/ 238 h 210"/>
                  <a:gd name="T4" fmla="*/ 690 w 367"/>
                  <a:gd name="T5" fmla="*/ 256 h 210"/>
                  <a:gd name="T6" fmla="*/ 792 w 367"/>
                  <a:gd name="T7" fmla="*/ 238 h 210"/>
                  <a:gd name="T8" fmla="*/ 819 w 367"/>
                  <a:gd name="T9" fmla="*/ 189 h 210"/>
                  <a:gd name="T10" fmla="*/ 1015 w 367"/>
                  <a:gd name="T11" fmla="*/ 144 h 210"/>
                  <a:gd name="T12" fmla="*/ 1131 w 367"/>
                  <a:gd name="T13" fmla="*/ 144 h 210"/>
                  <a:gd name="T14" fmla="*/ 1238 w 367"/>
                  <a:gd name="T15" fmla="*/ 106 h 210"/>
                  <a:gd name="T16" fmla="*/ 1300 w 367"/>
                  <a:gd name="T17" fmla="*/ 47 h 210"/>
                  <a:gd name="T18" fmla="*/ 1439 w 367"/>
                  <a:gd name="T19" fmla="*/ 0 h 210"/>
                  <a:gd name="T20" fmla="*/ 1665 w 367"/>
                  <a:gd name="T21" fmla="*/ 28 h 210"/>
                  <a:gd name="T22" fmla="*/ 1727 w 367"/>
                  <a:gd name="T23" fmla="*/ 89 h 210"/>
                  <a:gd name="T24" fmla="*/ 1863 w 367"/>
                  <a:gd name="T25" fmla="*/ 47 h 210"/>
                  <a:gd name="T26" fmla="*/ 1936 w 367"/>
                  <a:gd name="T27" fmla="*/ 106 h 210"/>
                  <a:gd name="T28" fmla="*/ 2020 w 367"/>
                  <a:gd name="T29" fmla="*/ 157 h 210"/>
                  <a:gd name="T30" fmla="*/ 2105 w 367"/>
                  <a:gd name="T31" fmla="*/ 189 h 210"/>
                  <a:gd name="T32" fmla="*/ 2037 w 367"/>
                  <a:gd name="T33" fmla="*/ 256 h 210"/>
                  <a:gd name="T34" fmla="*/ 1969 w 367"/>
                  <a:gd name="T35" fmla="*/ 270 h 210"/>
                  <a:gd name="T36" fmla="*/ 1863 w 367"/>
                  <a:gd name="T37" fmla="*/ 334 h 210"/>
                  <a:gd name="T38" fmla="*/ 1750 w 367"/>
                  <a:gd name="T39" fmla="*/ 482 h 210"/>
                  <a:gd name="T40" fmla="*/ 1750 w 367"/>
                  <a:gd name="T41" fmla="*/ 514 h 210"/>
                  <a:gd name="T42" fmla="*/ 1613 w 367"/>
                  <a:gd name="T43" fmla="*/ 644 h 210"/>
                  <a:gd name="T44" fmla="*/ 1571 w 367"/>
                  <a:gd name="T45" fmla="*/ 726 h 210"/>
                  <a:gd name="T46" fmla="*/ 1456 w 367"/>
                  <a:gd name="T47" fmla="*/ 743 h 210"/>
                  <a:gd name="T48" fmla="*/ 1416 w 367"/>
                  <a:gd name="T49" fmla="*/ 743 h 210"/>
                  <a:gd name="T50" fmla="*/ 1353 w 367"/>
                  <a:gd name="T51" fmla="*/ 771 h 210"/>
                  <a:gd name="T52" fmla="*/ 1198 w 367"/>
                  <a:gd name="T53" fmla="*/ 817 h 210"/>
                  <a:gd name="T54" fmla="*/ 1062 w 367"/>
                  <a:gd name="T55" fmla="*/ 817 h 210"/>
                  <a:gd name="T56" fmla="*/ 994 w 367"/>
                  <a:gd name="T57" fmla="*/ 858 h 210"/>
                  <a:gd name="T58" fmla="*/ 908 w 367"/>
                  <a:gd name="T59" fmla="*/ 858 h 210"/>
                  <a:gd name="T60" fmla="*/ 839 w 367"/>
                  <a:gd name="T61" fmla="*/ 868 h 210"/>
                  <a:gd name="T62" fmla="*/ 723 w 367"/>
                  <a:gd name="T63" fmla="*/ 901 h 210"/>
                  <a:gd name="T64" fmla="*/ 690 w 367"/>
                  <a:gd name="T65" fmla="*/ 947 h 210"/>
                  <a:gd name="T66" fmla="*/ 596 w 367"/>
                  <a:gd name="T67" fmla="*/ 934 h 210"/>
                  <a:gd name="T68" fmla="*/ 438 w 367"/>
                  <a:gd name="T69" fmla="*/ 901 h 210"/>
                  <a:gd name="T70" fmla="*/ 347 w 367"/>
                  <a:gd name="T71" fmla="*/ 868 h 210"/>
                  <a:gd name="T72" fmla="*/ 311 w 367"/>
                  <a:gd name="T73" fmla="*/ 817 h 210"/>
                  <a:gd name="T74" fmla="*/ 210 w 367"/>
                  <a:gd name="T75" fmla="*/ 771 h 210"/>
                  <a:gd name="T76" fmla="*/ 170 w 367"/>
                  <a:gd name="T77" fmla="*/ 726 h 210"/>
                  <a:gd name="T78" fmla="*/ 87 w 367"/>
                  <a:gd name="T79" fmla="*/ 670 h 210"/>
                  <a:gd name="T80" fmla="*/ 56 w 367"/>
                  <a:gd name="T81" fmla="*/ 628 h 210"/>
                  <a:gd name="T82" fmla="*/ 87 w 367"/>
                  <a:gd name="T83" fmla="*/ 613 h 210"/>
                  <a:gd name="T84" fmla="*/ 87 w 367"/>
                  <a:gd name="T85" fmla="*/ 561 h 210"/>
                  <a:gd name="T86" fmla="*/ 19 w 367"/>
                  <a:gd name="T87" fmla="*/ 501 h 210"/>
                  <a:gd name="T88" fmla="*/ 56 w 367"/>
                  <a:gd name="T89" fmla="*/ 482 h 210"/>
                  <a:gd name="T90" fmla="*/ 56 w 367"/>
                  <a:gd name="T91" fmla="*/ 446 h 210"/>
                  <a:gd name="T92" fmla="*/ 87 w 367"/>
                  <a:gd name="T93" fmla="*/ 385 h 210"/>
                  <a:gd name="T94" fmla="*/ 170 w 367"/>
                  <a:gd name="T95" fmla="*/ 347 h 210"/>
                  <a:gd name="T96" fmla="*/ 127 w 367"/>
                  <a:gd name="T97" fmla="*/ 303 h 210"/>
                  <a:gd name="T98" fmla="*/ 108 w 367"/>
                  <a:gd name="T99" fmla="*/ 256 h 210"/>
                  <a:gd name="T100" fmla="*/ 156 w 367"/>
                  <a:gd name="T101" fmla="*/ 256 h 210"/>
                  <a:gd name="T102" fmla="*/ 241 w 367"/>
                  <a:gd name="T103" fmla="*/ 270 h 210"/>
                  <a:gd name="T104" fmla="*/ 241 w 367"/>
                  <a:gd name="T105" fmla="*/ 204 h 210"/>
                  <a:gd name="T106" fmla="*/ 258 w 367"/>
                  <a:gd name="T107" fmla="*/ 144 h 21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67"/>
                  <a:gd name="T163" fmla="*/ 0 h 210"/>
                  <a:gd name="T164" fmla="*/ 367 w 367"/>
                  <a:gd name="T165" fmla="*/ 210 h 21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67" h="210">
                    <a:moveTo>
                      <a:pt x="45" y="32"/>
                    </a:moveTo>
                    <a:lnTo>
                      <a:pt x="61" y="38"/>
                    </a:lnTo>
                    <a:lnTo>
                      <a:pt x="69" y="42"/>
                    </a:lnTo>
                    <a:lnTo>
                      <a:pt x="72" y="53"/>
                    </a:lnTo>
                    <a:lnTo>
                      <a:pt x="99" y="60"/>
                    </a:lnTo>
                    <a:lnTo>
                      <a:pt x="120" y="57"/>
                    </a:lnTo>
                    <a:lnTo>
                      <a:pt x="131" y="60"/>
                    </a:lnTo>
                    <a:lnTo>
                      <a:pt x="138" y="53"/>
                    </a:lnTo>
                    <a:lnTo>
                      <a:pt x="138" y="45"/>
                    </a:lnTo>
                    <a:lnTo>
                      <a:pt x="143" y="42"/>
                    </a:lnTo>
                    <a:lnTo>
                      <a:pt x="150" y="35"/>
                    </a:lnTo>
                    <a:lnTo>
                      <a:pt x="177" y="32"/>
                    </a:lnTo>
                    <a:lnTo>
                      <a:pt x="185" y="28"/>
                    </a:lnTo>
                    <a:lnTo>
                      <a:pt x="197" y="32"/>
                    </a:lnTo>
                    <a:lnTo>
                      <a:pt x="209" y="32"/>
                    </a:lnTo>
                    <a:lnTo>
                      <a:pt x="216" y="23"/>
                    </a:lnTo>
                    <a:lnTo>
                      <a:pt x="227" y="23"/>
                    </a:lnTo>
                    <a:lnTo>
                      <a:pt x="227" y="10"/>
                    </a:lnTo>
                    <a:lnTo>
                      <a:pt x="239" y="3"/>
                    </a:lnTo>
                    <a:lnTo>
                      <a:pt x="251" y="0"/>
                    </a:lnTo>
                    <a:lnTo>
                      <a:pt x="269" y="6"/>
                    </a:lnTo>
                    <a:lnTo>
                      <a:pt x="290" y="6"/>
                    </a:lnTo>
                    <a:lnTo>
                      <a:pt x="301" y="6"/>
                    </a:lnTo>
                    <a:lnTo>
                      <a:pt x="301" y="20"/>
                    </a:lnTo>
                    <a:lnTo>
                      <a:pt x="320" y="13"/>
                    </a:lnTo>
                    <a:lnTo>
                      <a:pt x="325" y="10"/>
                    </a:lnTo>
                    <a:lnTo>
                      <a:pt x="332" y="13"/>
                    </a:lnTo>
                    <a:lnTo>
                      <a:pt x="337" y="23"/>
                    </a:lnTo>
                    <a:lnTo>
                      <a:pt x="343" y="23"/>
                    </a:lnTo>
                    <a:lnTo>
                      <a:pt x="352" y="35"/>
                    </a:lnTo>
                    <a:lnTo>
                      <a:pt x="359" y="35"/>
                    </a:lnTo>
                    <a:lnTo>
                      <a:pt x="367" y="42"/>
                    </a:lnTo>
                    <a:lnTo>
                      <a:pt x="364" y="48"/>
                    </a:lnTo>
                    <a:lnTo>
                      <a:pt x="355" y="57"/>
                    </a:lnTo>
                    <a:lnTo>
                      <a:pt x="347" y="53"/>
                    </a:lnTo>
                    <a:lnTo>
                      <a:pt x="343" y="60"/>
                    </a:lnTo>
                    <a:lnTo>
                      <a:pt x="337" y="60"/>
                    </a:lnTo>
                    <a:lnTo>
                      <a:pt x="325" y="74"/>
                    </a:lnTo>
                    <a:lnTo>
                      <a:pt x="320" y="82"/>
                    </a:lnTo>
                    <a:lnTo>
                      <a:pt x="305" y="107"/>
                    </a:lnTo>
                    <a:lnTo>
                      <a:pt x="313" y="111"/>
                    </a:lnTo>
                    <a:lnTo>
                      <a:pt x="305" y="114"/>
                    </a:lnTo>
                    <a:lnTo>
                      <a:pt x="298" y="127"/>
                    </a:lnTo>
                    <a:lnTo>
                      <a:pt x="281" y="143"/>
                    </a:lnTo>
                    <a:lnTo>
                      <a:pt x="286" y="149"/>
                    </a:lnTo>
                    <a:lnTo>
                      <a:pt x="274" y="161"/>
                    </a:lnTo>
                    <a:lnTo>
                      <a:pt x="266" y="165"/>
                    </a:lnTo>
                    <a:lnTo>
                      <a:pt x="254" y="165"/>
                    </a:lnTo>
                    <a:lnTo>
                      <a:pt x="251" y="168"/>
                    </a:lnTo>
                    <a:lnTo>
                      <a:pt x="247" y="165"/>
                    </a:lnTo>
                    <a:lnTo>
                      <a:pt x="239" y="175"/>
                    </a:lnTo>
                    <a:lnTo>
                      <a:pt x="236" y="171"/>
                    </a:lnTo>
                    <a:lnTo>
                      <a:pt x="221" y="186"/>
                    </a:lnTo>
                    <a:lnTo>
                      <a:pt x="209" y="181"/>
                    </a:lnTo>
                    <a:lnTo>
                      <a:pt x="200" y="186"/>
                    </a:lnTo>
                    <a:lnTo>
                      <a:pt x="185" y="181"/>
                    </a:lnTo>
                    <a:lnTo>
                      <a:pt x="182" y="190"/>
                    </a:lnTo>
                    <a:lnTo>
                      <a:pt x="173" y="190"/>
                    </a:lnTo>
                    <a:lnTo>
                      <a:pt x="173" y="193"/>
                    </a:lnTo>
                    <a:lnTo>
                      <a:pt x="158" y="190"/>
                    </a:lnTo>
                    <a:lnTo>
                      <a:pt x="150" y="196"/>
                    </a:lnTo>
                    <a:lnTo>
                      <a:pt x="146" y="193"/>
                    </a:lnTo>
                    <a:lnTo>
                      <a:pt x="138" y="200"/>
                    </a:lnTo>
                    <a:lnTo>
                      <a:pt x="126" y="200"/>
                    </a:lnTo>
                    <a:lnTo>
                      <a:pt x="123" y="210"/>
                    </a:lnTo>
                    <a:lnTo>
                      <a:pt x="120" y="210"/>
                    </a:lnTo>
                    <a:lnTo>
                      <a:pt x="111" y="210"/>
                    </a:lnTo>
                    <a:lnTo>
                      <a:pt x="104" y="207"/>
                    </a:lnTo>
                    <a:lnTo>
                      <a:pt x="93" y="203"/>
                    </a:lnTo>
                    <a:lnTo>
                      <a:pt x="76" y="200"/>
                    </a:lnTo>
                    <a:lnTo>
                      <a:pt x="69" y="200"/>
                    </a:lnTo>
                    <a:lnTo>
                      <a:pt x="61" y="193"/>
                    </a:lnTo>
                    <a:lnTo>
                      <a:pt x="57" y="190"/>
                    </a:lnTo>
                    <a:lnTo>
                      <a:pt x="54" y="181"/>
                    </a:lnTo>
                    <a:lnTo>
                      <a:pt x="45" y="178"/>
                    </a:lnTo>
                    <a:lnTo>
                      <a:pt x="37" y="171"/>
                    </a:lnTo>
                    <a:lnTo>
                      <a:pt x="34" y="161"/>
                    </a:lnTo>
                    <a:lnTo>
                      <a:pt x="30" y="161"/>
                    </a:lnTo>
                    <a:lnTo>
                      <a:pt x="27" y="153"/>
                    </a:lnTo>
                    <a:lnTo>
                      <a:pt x="15" y="149"/>
                    </a:lnTo>
                    <a:lnTo>
                      <a:pt x="15" y="146"/>
                    </a:lnTo>
                    <a:lnTo>
                      <a:pt x="10" y="139"/>
                    </a:lnTo>
                    <a:lnTo>
                      <a:pt x="10" y="136"/>
                    </a:lnTo>
                    <a:lnTo>
                      <a:pt x="15" y="136"/>
                    </a:lnTo>
                    <a:lnTo>
                      <a:pt x="10" y="133"/>
                    </a:lnTo>
                    <a:lnTo>
                      <a:pt x="15" y="124"/>
                    </a:lnTo>
                    <a:lnTo>
                      <a:pt x="0" y="117"/>
                    </a:lnTo>
                    <a:lnTo>
                      <a:pt x="3" y="111"/>
                    </a:lnTo>
                    <a:lnTo>
                      <a:pt x="10" y="111"/>
                    </a:lnTo>
                    <a:lnTo>
                      <a:pt x="10" y="107"/>
                    </a:lnTo>
                    <a:lnTo>
                      <a:pt x="15" y="102"/>
                    </a:lnTo>
                    <a:lnTo>
                      <a:pt x="10" y="99"/>
                    </a:lnTo>
                    <a:lnTo>
                      <a:pt x="10" y="92"/>
                    </a:lnTo>
                    <a:lnTo>
                      <a:pt x="15" y="85"/>
                    </a:lnTo>
                    <a:lnTo>
                      <a:pt x="27" y="85"/>
                    </a:lnTo>
                    <a:lnTo>
                      <a:pt x="30" y="77"/>
                    </a:lnTo>
                    <a:lnTo>
                      <a:pt x="27" y="70"/>
                    </a:lnTo>
                    <a:lnTo>
                      <a:pt x="22" y="67"/>
                    </a:lnTo>
                    <a:lnTo>
                      <a:pt x="10" y="64"/>
                    </a:lnTo>
                    <a:lnTo>
                      <a:pt x="19" y="57"/>
                    </a:lnTo>
                    <a:lnTo>
                      <a:pt x="19" y="53"/>
                    </a:lnTo>
                    <a:lnTo>
                      <a:pt x="27" y="57"/>
                    </a:lnTo>
                    <a:lnTo>
                      <a:pt x="34" y="60"/>
                    </a:lnTo>
                    <a:lnTo>
                      <a:pt x="42" y="60"/>
                    </a:lnTo>
                    <a:lnTo>
                      <a:pt x="42" y="53"/>
                    </a:lnTo>
                    <a:lnTo>
                      <a:pt x="42" y="45"/>
                    </a:lnTo>
                    <a:lnTo>
                      <a:pt x="45" y="45"/>
                    </a:lnTo>
                    <a:lnTo>
                      <a:pt x="45" y="32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8" name="Freeform 122"/>
              <p:cNvSpPr>
                <a:spLocks/>
              </p:cNvSpPr>
              <p:nvPr/>
            </p:nvSpPr>
            <p:spPr bwMode="auto">
              <a:xfrm>
                <a:off x="4494" y="6627"/>
                <a:ext cx="287" cy="155"/>
              </a:xfrm>
              <a:custGeom>
                <a:avLst/>
                <a:gdLst>
                  <a:gd name="T0" fmla="*/ 1070 w 185"/>
                  <a:gd name="T1" fmla="*/ 32 h 106"/>
                  <a:gd name="T2" fmla="*/ 1070 w 185"/>
                  <a:gd name="T3" fmla="*/ 88 h 106"/>
                  <a:gd name="T4" fmla="*/ 1052 w 185"/>
                  <a:gd name="T5" fmla="*/ 101 h 106"/>
                  <a:gd name="T6" fmla="*/ 1070 w 185"/>
                  <a:gd name="T7" fmla="*/ 148 h 106"/>
                  <a:gd name="T8" fmla="*/ 1001 w 185"/>
                  <a:gd name="T9" fmla="*/ 130 h 106"/>
                  <a:gd name="T10" fmla="*/ 1001 w 185"/>
                  <a:gd name="T11" fmla="*/ 167 h 106"/>
                  <a:gd name="T12" fmla="*/ 956 w 185"/>
                  <a:gd name="T13" fmla="*/ 177 h 106"/>
                  <a:gd name="T14" fmla="*/ 915 w 185"/>
                  <a:gd name="T15" fmla="*/ 190 h 106"/>
                  <a:gd name="T16" fmla="*/ 828 w 185"/>
                  <a:gd name="T17" fmla="*/ 235 h 106"/>
                  <a:gd name="T18" fmla="*/ 780 w 185"/>
                  <a:gd name="T19" fmla="*/ 249 h 106"/>
                  <a:gd name="T20" fmla="*/ 799 w 185"/>
                  <a:gd name="T21" fmla="*/ 278 h 106"/>
                  <a:gd name="T22" fmla="*/ 780 w 185"/>
                  <a:gd name="T23" fmla="*/ 379 h 106"/>
                  <a:gd name="T24" fmla="*/ 672 w 185"/>
                  <a:gd name="T25" fmla="*/ 393 h 106"/>
                  <a:gd name="T26" fmla="*/ 628 w 185"/>
                  <a:gd name="T27" fmla="*/ 412 h 106"/>
                  <a:gd name="T28" fmla="*/ 695 w 185"/>
                  <a:gd name="T29" fmla="*/ 426 h 106"/>
                  <a:gd name="T30" fmla="*/ 642 w 185"/>
                  <a:gd name="T31" fmla="*/ 472 h 106"/>
                  <a:gd name="T32" fmla="*/ 555 w 185"/>
                  <a:gd name="T33" fmla="*/ 472 h 106"/>
                  <a:gd name="T34" fmla="*/ 486 w 185"/>
                  <a:gd name="T35" fmla="*/ 472 h 106"/>
                  <a:gd name="T36" fmla="*/ 400 w 185"/>
                  <a:gd name="T37" fmla="*/ 426 h 106"/>
                  <a:gd name="T38" fmla="*/ 354 w 185"/>
                  <a:gd name="T39" fmla="*/ 455 h 106"/>
                  <a:gd name="T40" fmla="*/ 284 w 185"/>
                  <a:gd name="T41" fmla="*/ 472 h 106"/>
                  <a:gd name="T42" fmla="*/ 197 w 185"/>
                  <a:gd name="T43" fmla="*/ 455 h 106"/>
                  <a:gd name="T44" fmla="*/ 157 w 185"/>
                  <a:gd name="T45" fmla="*/ 455 h 106"/>
                  <a:gd name="T46" fmla="*/ 175 w 185"/>
                  <a:gd name="T47" fmla="*/ 426 h 106"/>
                  <a:gd name="T48" fmla="*/ 175 w 185"/>
                  <a:gd name="T49" fmla="*/ 379 h 106"/>
                  <a:gd name="T50" fmla="*/ 87 w 185"/>
                  <a:gd name="T51" fmla="*/ 278 h 106"/>
                  <a:gd name="T52" fmla="*/ 109 w 185"/>
                  <a:gd name="T53" fmla="*/ 218 h 106"/>
                  <a:gd name="T54" fmla="*/ 19 w 185"/>
                  <a:gd name="T55" fmla="*/ 190 h 106"/>
                  <a:gd name="T56" fmla="*/ 19 w 185"/>
                  <a:gd name="T57" fmla="*/ 130 h 106"/>
                  <a:gd name="T58" fmla="*/ 127 w 185"/>
                  <a:gd name="T59" fmla="*/ 101 h 106"/>
                  <a:gd name="T60" fmla="*/ 262 w 185"/>
                  <a:gd name="T61" fmla="*/ 130 h 106"/>
                  <a:gd name="T62" fmla="*/ 380 w 185"/>
                  <a:gd name="T63" fmla="*/ 148 h 106"/>
                  <a:gd name="T64" fmla="*/ 486 w 185"/>
                  <a:gd name="T65" fmla="*/ 120 h 106"/>
                  <a:gd name="T66" fmla="*/ 555 w 185"/>
                  <a:gd name="T67" fmla="*/ 61 h 106"/>
                  <a:gd name="T68" fmla="*/ 642 w 185"/>
                  <a:gd name="T69" fmla="*/ 61 h 106"/>
                  <a:gd name="T70" fmla="*/ 712 w 185"/>
                  <a:gd name="T71" fmla="*/ 88 h 106"/>
                  <a:gd name="T72" fmla="*/ 780 w 185"/>
                  <a:gd name="T73" fmla="*/ 47 h 106"/>
                  <a:gd name="T74" fmla="*/ 869 w 185"/>
                  <a:gd name="T75" fmla="*/ 47 h 106"/>
                  <a:gd name="T76" fmla="*/ 935 w 185"/>
                  <a:gd name="T77" fmla="*/ 47 h 106"/>
                  <a:gd name="T78" fmla="*/ 956 w 185"/>
                  <a:gd name="T79" fmla="*/ 19 h 10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85"/>
                  <a:gd name="T121" fmla="*/ 0 h 106"/>
                  <a:gd name="T122" fmla="*/ 185 w 185"/>
                  <a:gd name="T123" fmla="*/ 106 h 10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85" h="106">
                    <a:moveTo>
                      <a:pt x="170" y="0"/>
                    </a:moveTo>
                    <a:lnTo>
                      <a:pt x="185" y="7"/>
                    </a:lnTo>
                    <a:lnTo>
                      <a:pt x="182" y="14"/>
                    </a:lnTo>
                    <a:lnTo>
                      <a:pt x="185" y="19"/>
                    </a:lnTo>
                    <a:lnTo>
                      <a:pt x="182" y="19"/>
                    </a:lnTo>
                    <a:lnTo>
                      <a:pt x="182" y="22"/>
                    </a:lnTo>
                    <a:lnTo>
                      <a:pt x="185" y="29"/>
                    </a:lnTo>
                    <a:lnTo>
                      <a:pt x="185" y="32"/>
                    </a:lnTo>
                    <a:lnTo>
                      <a:pt x="177" y="29"/>
                    </a:lnTo>
                    <a:lnTo>
                      <a:pt x="173" y="29"/>
                    </a:lnTo>
                    <a:lnTo>
                      <a:pt x="173" y="32"/>
                    </a:lnTo>
                    <a:lnTo>
                      <a:pt x="173" y="36"/>
                    </a:lnTo>
                    <a:lnTo>
                      <a:pt x="173" y="42"/>
                    </a:lnTo>
                    <a:lnTo>
                      <a:pt x="165" y="39"/>
                    </a:lnTo>
                    <a:lnTo>
                      <a:pt x="162" y="39"/>
                    </a:lnTo>
                    <a:lnTo>
                      <a:pt x="158" y="42"/>
                    </a:lnTo>
                    <a:lnTo>
                      <a:pt x="146" y="48"/>
                    </a:lnTo>
                    <a:lnTo>
                      <a:pt x="143" y="51"/>
                    </a:lnTo>
                    <a:lnTo>
                      <a:pt x="138" y="51"/>
                    </a:lnTo>
                    <a:lnTo>
                      <a:pt x="135" y="54"/>
                    </a:lnTo>
                    <a:lnTo>
                      <a:pt x="131" y="61"/>
                    </a:lnTo>
                    <a:lnTo>
                      <a:pt x="138" y="61"/>
                    </a:lnTo>
                    <a:lnTo>
                      <a:pt x="138" y="71"/>
                    </a:lnTo>
                    <a:lnTo>
                      <a:pt x="135" y="83"/>
                    </a:lnTo>
                    <a:lnTo>
                      <a:pt x="123" y="79"/>
                    </a:lnTo>
                    <a:lnTo>
                      <a:pt x="116" y="86"/>
                    </a:lnTo>
                    <a:lnTo>
                      <a:pt x="108" y="86"/>
                    </a:lnTo>
                    <a:lnTo>
                      <a:pt x="108" y="90"/>
                    </a:lnTo>
                    <a:lnTo>
                      <a:pt x="116" y="90"/>
                    </a:lnTo>
                    <a:lnTo>
                      <a:pt x="120" y="93"/>
                    </a:lnTo>
                    <a:lnTo>
                      <a:pt x="111" y="93"/>
                    </a:lnTo>
                    <a:lnTo>
                      <a:pt x="111" y="103"/>
                    </a:lnTo>
                    <a:lnTo>
                      <a:pt x="99" y="106"/>
                    </a:lnTo>
                    <a:lnTo>
                      <a:pt x="96" y="103"/>
                    </a:lnTo>
                    <a:lnTo>
                      <a:pt x="88" y="100"/>
                    </a:lnTo>
                    <a:lnTo>
                      <a:pt x="84" y="103"/>
                    </a:lnTo>
                    <a:lnTo>
                      <a:pt x="77" y="96"/>
                    </a:lnTo>
                    <a:lnTo>
                      <a:pt x="69" y="93"/>
                    </a:lnTo>
                    <a:lnTo>
                      <a:pt x="69" y="96"/>
                    </a:lnTo>
                    <a:lnTo>
                      <a:pt x="61" y="100"/>
                    </a:lnTo>
                    <a:lnTo>
                      <a:pt x="57" y="100"/>
                    </a:lnTo>
                    <a:lnTo>
                      <a:pt x="49" y="103"/>
                    </a:lnTo>
                    <a:lnTo>
                      <a:pt x="45" y="100"/>
                    </a:lnTo>
                    <a:lnTo>
                      <a:pt x="34" y="100"/>
                    </a:lnTo>
                    <a:lnTo>
                      <a:pt x="30" y="103"/>
                    </a:lnTo>
                    <a:lnTo>
                      <a:pt x="27" y="100"/>
                    </a:lnTo>
                    <a:lnTo>
                      <a:pt x="19" y="96"/>
                    </a:lnTo>
                    <a:lnTo>
                      <a:pt x="30" y="93"/>
                    </a:lnTo>
                    <a:lnTo>
                      <a:pt x="27" y="90"/>
                    </a:lnTo>
                    <a:lnTo>
                      <a:pt x="30" y="83"/>
                    </a:lnTo>
                    <a:lnTo>
                      <a:pt x="10" y="74"/>
                    </a:lnTo>
                    <a:lnTo>
                      <a:pt x="15" y="61"/>
                    </a:lnTo>
                    <a:lnTo>
                      <a:pt x="22" y="51"/>
                    </a:lnTo>
                    <a:lnTo>
                      <a:pt x="19" y="48"/>
                    </a:lnTo>
                    <a:lnTo>
                      <a:pt x="10" y="48"/>
                    </a:lnTo>
                    <a:lnTo>
                      <a:pt x="3" y="42"/>
                    </a:lnTo>
                    <a:lnTo>
                      <a:pt x="0" y="36"/>
                    </a:lnTo>
                    <a:lnTo>
                      <a:pt x="3" y="29"/>
                    </a:lnTo>
                    <a:lnTo>
                      <a:pt x="10" y="19"/>
                    </a:lnTo>
                    <a:lnTo>
                      <a:pt x="22" y="22"/>
                    </a:lnTo>
                    <a:lnTo>
                      <a:pt x="34" y="26"/>
                    </a:lnTo>
                    <a:lnTo>
                      <a:pt x="45" y="29"/>
                    </a:lnTo>
                    <a:lnTo>
                      <a:pt x="57" y="32"/>
                    </a:lnTo>
                    <a:lnTo>
                      <a:pt x="66" y="32"/>
                    </a:lnTo>
                    <a:lnTo>
                      <a:pt x="72" y="32"/>
                    </a:lnTo>
                    <a:lnTo>
                      <a:pt x="84" y="26"/>
                    </a:lnTo>
                    <a:lnTo>
                      <a:pt x="84" y="19"/>
                    </a:lnTo>
                    <a:lnTo>
                      <a:pt x="96" y="14"/>
                    </a:lnTo>
                    <a:lnTo>
                      <a:pt x="104" y="14"/>
                    </a:lnTo>
                    <a:lnTo>
                      <a:pt x="111" y="14"/>
                    </a:lnTo>
                    <a:lnTo>
                      <a:pt x="120" y="14"/>
                    </a:lnTo>
                    <a:lnTo>
                      <a:pt x="123" y="19"/>
                    </a:lnTo>
                    <a:lnTo>
                      <a:pt x="126" y="19"/>
                    </a:lnTo>
                    <a:lnTo>
                      <a:pt x="135" y="10"/>
                    </a:lnTo>
                    <a:lnTo>
                      <a:pt x="143" y="14"/>
                    </a:lnTo>
                    <a:lnTo>
                      <a:pt x="150" y="10"/>
                    </a:lnTo>
                    <a:lnTo>
                      <a:pt x="158" y="14"/>
                    </a:lnTo>
                    <a:lnTo>
                      <a:pt x="162" y="10"/>
                    </a:lnTo>
                    <a:lnTo>
                      <a:pt x="158" y="4"/>
                    </a:lnTo>
                    <a:lnTo>
                      <a:pt x="165" y="4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9" name="Freeform 121"/>
              <p:cNvSpPr>
                <a:spLocks/>
              </p:cNvSpPr>
              <p:nvPr/>
            </p:nvSpPr>
            <p:spPr bwMode="auto">
              <a:xfrm>
                <a:off x="5657" y="7168"/>
                <a:ext cx="273" cy="192"/>
              </a:xfrm>
              <a:custGeom>
                <a:avLst/>
                <a:gdLst>
                  <a:gd name="T0" fmla="*/ 614 w 177"/>
                  <a:gd name="T1" fmla="*/ 0 h 132"/>
                  <a:gd name="T2" fmla="*/ 478 w 177"/>
                  <a:gd name="T3" fmla="*/ 19 h 132"/>
                  <a:gd name="T4" fmla="*/ 438 w 177"/>
                  <a:gd name="T5" fmla="*/ 32 h 132"/>
                  <a:gd name="T6" fmla="*/ 367 w 177"/>
                  <a:gd name="T7" fmla="*/ 0 h 132"/>
                  <a:gd name="T8" fmla="*/ 324 w 177"/>
                  <a:gd name="T9" fmla="*/ 0 h 132"/>
                  <a:gd name="T10" fmla="*/ 251 w 177"/>
                  <a:gd name="T11" fmla="*/ 0 h 132"/>
                  <a:gd name="T12" fmla="*/ 188 w 177"/>
                  <a:gd name="T13" fmla="*/ 47 h 132"/>
                  <a:gd name="T14" fmla="*/ 170 w 177"/>
                  <a:gd name="T15" fmla="*/ 47 h 132"/>
                  <a:gd name="T16" fmla="*/ 154 w 177"/>
                  <a:gd name="T17" fmla="*/ 32 h 132"/>
                  <a:gd name="T18" fmla="*/ 102 w 177"/>
                  <a:gd name="T19" fmla="*/ 61 h 132"/>
                  <a:gd name="T20" fmla="*/ 170 w 177"/>
                  <a:gd name="T21" fmla="*/ 116 h 132"/>
                  <a:gd name="T22" fmla="*/ 170 w 177"/>
                  <a:gd name="T23" fmla="*/ 176 h 132"/>
                  <a:gd name="T24" fmla="*/ 154 w 177"/>
                  <a:gd name="T25" fmla="*/ 188 h 132"/>
                  <a:gd name="T26" fmla="*/ 54 w 177"/>
                  <a:gd name="T27" fmla="*/ 243 h 132"/>
                  <a:gd name="T28" fmla="*/ 54 w 177"/>
                  <a:gd name="T29" fmla="*/ 273 h 132"/>
                  <a:gd name="T30" fmla="*/ 83 w 177"/>
                  <a:gd name="T31" fmla="*/ 340 h 132"/>
                  <a:gd name="T32" fmla="*/ 40 w 177"/>
                  <a:gd name="T33" fmla="*/ 372 h 132"/>
                  <a:gd name="T34" fmla="*/ 0 w 177"/>
                  <a:gd name="T35" fmla="*/ 415 h 132"/>
                  <a:gd name="T36" fmla="*/ 19 w 177"/>
                  <a:gd name="T37" fmla="*/ 447 h 132"/>
                  <a:gd name="T38" fmla="*/ 102 w 177"/>
                  <a:gd name="T39" fmla="*/ 432 h 132"/>
                  <a:gd name="T40" fmla="*/ 154 w 177"/>
                  <a:gd name="T41" fmla="*/ 447 h 132"/>
                  <a:gd name="T42" fmla="*/ 188 w 177"/>
                  <a:gd name="T43" fmla="*/ 432 h 132"/>
                  <a:gd name="T44" fmla="*/ 238 w 177"/>
                  <a:gd name="T45" fmla="*/ 432 h 132"/>
                  <a:gd name="T46" fmla="*/ 123 w 177"/>
                  <a:gd name="T47" fmla="*/ 513 h 132"/>
                  <a:gd name="T48" fmla="*/ 54 w 177"/>
                  <a:gd name="T49" fmla="*/ 529 h 132"/>
                  <a:gd name="T50" fmla="*/ 54 w 177"/>
                  <a:gd name="T51" fmla="*/ 591 h 132"/>
                  <a:gd name="T52" fmla="*/ 83 w 177"/>
                  <a:gd name="T53" fmla="*/ 591 h 132"/>
                  <a:gd name="T54" fmla="*/ 123 w 177"/>
                  <a:gd name="T55" fmla="*/ 560 h 132"/>
                  <a:gd name="T56" fmla="*/ 154 w 177"/>
                  <a:gd name="T57" fmla="*/ 544 h 132"/>
                  <a:gd name="T58" fmla="*/ 170 w 177"/>
                  <a:gd name="T59" fmla="*/ 529 h 132"/>
                  <a:gd name="T60" fmla="*/ 188 w 177"/>
                  <a:gd name="T61" fmla="*/ 513 h 132"/>
                  <a:gd name="T62" fmla="*/ 238 w 177"/>
                  <a:gd name="T63" fmla="*/ 471 h 132"/>
                  <a:gd name="T64" fmla="*/ 304 w 177"/>
                  <a:gd name="T65" fmla="*/ 447 h 132"/>
                  <a:gd name="T66" fmla="*/ 341 w 177"/>
                  <a:gd name="T67" fmla="*/ 432 h 132"/>
                  <a:gd name="T68" fmla="*/ 438 w 177"/>
                  <a:gd name="T69" fmla="*/ 372 h 132"/>
                  <a:gd name="T70" fmla="*/ 460 w 177"/>
                  <a:gd name="T71" fmla="*/ 358 h 132"/>
                  <a:gd name="T72" fmla="*/ 492 w 177"/>
                  <a:gd name="T73" fmla="*/ 285 h 132"/>
                  <a:gd name="T74" fmla="*/ 521 w 177"/>
                  <a:gd name="T75" fmla="*/ 285 h 132"/>
                  <a:gd name="T76" fmla="*/ 561 w 177"/>
                  <a:gd name="T77" fmla="*/ 273 h 132"/>
                  <a:gd name="T78" fmla="*/ 614 w 177"/>
                  <a:gd name="T79" fmla="*/ 273 h 132"/>
                  <a:gd name="T80" fmla="*/ 697 w 177"/>
                  <a:gd name="T81" fmla="*/ 257 h 132"/>
                  <a:gd name="T82" fmla="*/ 742 w 177"/>
                  <a:gd name="T83" fmla="*/ 257 h 132"/>
                  <a:gd name="T84" fmla="*/ 825 w 177"/>
                  <a:gd name="T85" fmla="*/ 257 h 132"/>
                  <a:gd name="T86" fmla="*/ 878 w 177"/>
                  <a:gd name="T87" fmla="*/ 257 h 132"/>
                  <a:gd name="T88" fmla="*/ 939 w 177"/>
                  <a:gd name="T89" fmla="*/ 257 h 132"/>
                  <a:gd name="T90" fmla="*/ 979 w 177"/>
                  <a:gd name="T91" fmla="*/ 228 h 132"/>
                  <a:gd name="T92" fmla="*/ 979 w 177"/>
                  <a:gd name="T93" fmla="*/ 215 h 132"/>
                  <a:gd name="T94" fmla="*/ 1001 w 177"/>
                  <a:gd name="T95" fmla="*/ 161 h 132"/>
                  <a:gd name="T96" fmla="*/ 878 w 177"/>
                  <a:gd name="T97" fmla="*/ 144 h 132"/>
                  <a:gd name="T98" fmla="*/ 847 w 177"/>
                  <a:gd name="T99" fmla="*/ 116 h 132"/>
                  <a:gd name="T100" fmla="*/ 759 w 177"/>
                  <a:gd name="T101" fmla="*/ 99 h 132"/>
                  <a:gd name="T102" fmla="*/ 723 w 177"/>
                  <a:gd name="T103" fmla="*/ 61 h 132"/>
                  <a:gd name="T104" fmla="*/ 676 w 177"/>
                  <a:gd name="T105" fmla="*/ 47 h 132"/>
                  <a:gd name="T106" fmla="*/ 657 w 177"/>
                  <a:gd name="T107" fmla="*/ 19 h 132"/>
                  <a:gd name="T108" fmla="*/ 614 w 177"/>
                  <a:gd name="T109" fmla="*/ 0 h 13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77"/>
                  <a:gd name="T166" fmla="*/ 0 h 132"/>
                  <a:gd name="T167" fmla="*/ 177 w 177"/>
                  <a:gd name="T168" fmla="*/ 132 h 13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77" h="132">
                    <a:moveTo>
                      <a:pt x="108" y="0"/>
                    </a:moveTo>
                    <a:lnTo>
                      <a:pt x="84" y="4"/>
                    </a:lnTo>
                    <a:lnTo>
                      <a:pt x="77" y="7"/>
                    </a:lnTo>
                    <a:lnTo>
                      <a:pt x="65" y="0"/>
                    </a:lnTo>
                    <a:lnTo>
                      <a:pt x="57" y="0"/>
                    </a:lnTo>
                    <a:lnTo>
                      <a:pt x="45" y="0"/>
                    </a:lnTo>
                    <a:lnTo>
                      <a:pt x="33" y="10"/>
                    </a:lnTo>
                    <a:lnTo>
                      <a:pt x="30" y="10"/>
                    </a:lnTo>
                    <a:lnTo>
                      <a:pt x="27" y="7"/>
                    </a:lnTo>
                    <a:lnTo>
                      <a:pt x="18" y="14"/>
                    </a:lnTo>
                    <a:lnTo>
                      <a:pt x="30" y="26"/>
                    </a:lnTo>
                    <a:lnTo>
                      <a:pt x="30" y="39"/>
                    </a:lnTo>
                    <a:lnTo>
                      <a:pt x="27" y="42"/>
                    </a:lnTo>
                    <a:lnTo>
                      <a:pt x="10" y="54"/>
                    </a:lnTo>
                    <a:lnTo>
                      <a:pt x="10" y="61"/>
                    </a:lnTo>
                    <a:lnTo>
                      <a:pt x="15" y="76"/>
                    </a:lnTo>
                    <a:lnTo>
                      <a:pt x="7" y="83"/>
                    </a:lnTo>
                    <a:lnTo>
                      <a:pt x="0" y="93"/>
                    </a:lnTo>
                    <a:lnTo>
                      <a:pt x="3" y="100"/>
                    </a:lnTo>
                    <a:lnTo>
                      <a:pt x="18" y="96"/>
                    </a:lnTo>
                    <a:lnTo>
                      <a:pt x="27" y="100"/>
                    </a:lnTo>
                    <a:lnTo>
                      <a:pt x="33" y="96"/>
                    </a:lnTo>
                    <a:lnTo>
                      <a:pt x="42" y="96"/>
                    </a:lnTo>
                    <a:lnTo>
                      <a:pt x="22" y="115"/>
                    </a:lnTo>
                    <a:lnTo>
                      <a:pt x="10" y="118"/>
                    </a:lnTo>
                    <a:lnTo>
                      <a:pt x="10" y="132"/>
                    </a:lnTo>
                    <a:lnTo>
                      <a:pt x="15" y="132"/>
                    </a:lnTo>
                    <a:lnTo>
                      <a:pt x="22" y="125"/>
                    </a:lnTo>
                    <a:lnTo>
                      <a:pt x="27" y="122"/>
                    </a:lnTo>
                    <a:lnTo>
                      <a:pt x="30" y="118"/>
                    </a:lnTo>
                    <a:lnTo>
                      <a:pt x="33" y="115"/>
                    </a:lnTo>
                    <a:lnTo>
                      <a:pt x="42" y="105"/>
                    </a:lnTo>
                    <a:lnTo>
                      <a:pt x="54" y="100"/>
                    </a:lnTo>
                    <a:lnTo>
                      <a:pt x="60" y="96"/>
                    </a:lnTo>
                    <a:lnTo>
                      <a:pt x="77" y="83"/>
                    </a:lnTo>
                    <a:lnTo>
                      <a:pt x="81" y="80"/>
                    </a:lnTo>
                    <a:lnTo>
                      <a:pt x="87" y="64"/>
                    </a:lnTo>
                    <a:lnTo>
                      <a:pt x="92" y="64"/>
                    </a:lnTo>
                    <a:lnTo>
                      <a:pt x="99" y="61"/>
                    </a:lnTo>
                    <a:lnTo>
                      <a:pt x="108" y="61"/>
                    </a:lnTo>
                    <a:lnTo>
                      <a:pt x="123" y="58"/>
                    </a:lnTo>
                    <a:lnTo>
                      <a:pt x="131" y="58"/>
                    </a:lnTo>
                    <a:lnTo>
                      <a:pt x="146" y="58"/>
                    </a:lnTo>
                    <a:lnTo>
                      <a:pt x="155" y="58"/>
                    </a:lnTo>
                    <a:lnTo>
                      <a:pt x="166" y="58"/>
                    </a:lnTo>
                    <a:lnTo>
                      <a:pt x="173" y="51"/>
                    </a:lnTo>
                    <a:lnTo>
                      <a:pt x="173" y="48"/>
                    </a:lnTo>
                    <a:lnTo>
                      <a:pt x="177" y="36"/>
                    </a:lnTo>
                    <a:lnTo>
                      <a:pt x="155" y="32"/>
                    </a:lnTo>
                    <a:lnTo>
                      <a:pt x="150" y="26"/>
                    </a:lnTo>
                    <a:lnTo>
                      <a:pt x="134" y="22"/>
                    </a:lnTo>
                    <a:lnTo>
                      <a:pt x="128" y="14"/>
                    </a:lnTo>
                    <a:lnTo>
                      <a:pt x="119" y="10"/>
                    </a:lnTo>
                    <a:lnTo>
                      <a:pt x="116" y="4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C0C0C0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780" name="Group 118"/>
              <p:cNvGrpSpPr>
                <a:grpSpLocks/>
              </p:cNvGrpSpPr>
              <p:nvPr/>
            </p:nvGrpSpPr>
            <p:grpSpPr bwMode="auto">
              <a:xfrm>
                <a:off x="5076" y="7182"/>
                <a:ext cx="627" cy="600"/>
                <a:chOff x="2848" y="3306"/>
                <a:chExt cx="406" cy="411"/>
              </a:xfrm>
            </p:grpSpPr>
            <p:sp>
              <p:nvSpPr>
                <p:cNvPr id="23894" name="Freeform 120"/>
                <p:cNvSpPr>
                  <a:spLocks/>
                </p:cNvSpPr>
                <p:nvPr/>
              </p:nvSpPr>
              <p:spPr bwMode="auto">
                <a:xfrm>
                  <a:off x="2848" y="3306"/>
                  <a:ext cx="406" cy="411"/>
                </a:xfrm>
                <a:custGeom>
                  <a:avLst/>
                  <a:gdLst>
                    <a:gd name="T0" fmla="*/ 224 w 406"/>
                    <a:gd name="T1" fmla="*/ 44 h 411"/>
                    <a:gd name="T2" fmla="*/ 282 w 406"/>
                    <a:gd name="T3" fmla="*/ 29 h 411"/>
                    <a:gd name="T4" fmla="*/ 329 w 406"/>
                    <a:gd name="T5" fmla="*/ 51 h 411"/>
                    <a:gd name="T6" fmla="*/ 379 w 406"/>
                    <a:gd name="T7" fmla="*/ 32 h 411"/>
                    <a:gd name="T8" fmla="*/ 376 w 406"/>
                    <a:gd name="T9" fmla="*/ 0 h 411"/>
                    <a:gd name="T10" fmla="*/ 403 w 406"/>
                    <a:gd name="T11" fmla="*/ 32 h 411"/>
                    <a:gd name="T12" fmla="*/ 376 w 406"/>
                    <a:gd name="T13" fmla="*/ 83 h 411"/>
                    <a:gd name="T14" fmla="*/ 287 w 406"/>
                    <a:gd name="T15" fmla="*/ 73 h 411"/>
                    <a:gd name="T16" fmla="*/ 239 w 406"/>
                    <a:gd name="T17" fmla="*/ 83 h 411"/>
                    <a:gd name="T18" fmla="*/ 248 w 406"/>
                    <a:gd name="T19" fmla="*/ 108 h 411"/>
                    <a:gd name="T20" fmla="*/ 251 w 406"/>
                    <a:gd name="T21" fmla="*/ 118 h 411"/>
                    <a:gd name="T22" fmla="*/ 228 w 406"/>
                    <a:gd name="T23" fmla="*/ 130 h 411"/>
                    <a:gd name="T24" fmla="*/ 236 w 406"/>
                    <a:gd name="T25" fmla="*/ 144 h 411"/>
                    <a:gd name="T26" fmla="*/ 209 w 406"/>
                    <a:gd name="T27" fmla="*/ 125 h 411"/>
                    <a:gd name="T28" fmla="*/ 162 w 406"/>
                    <a:gd name="T29" fmla="*/ 112 h 411"/>
                    <a:gd name="T30" fmla="*/ 186 w 406"/>
                    <a:gd name="T31" fmla="*/ 162 h 411"/>
                    <a:gd name="T32" fmla="*/ 197 w 406"/>
                    <a:gd name="T33" fmla="*/ 208 h 411"/>
                    <a:gd name="T34" fmla="*/ 186 w 406"/>
                    <a:gd name="T35" fmla="*/ 187 h 411"/>
                    <a:gd name="T36" fmla="*/ 186 w 406"/>
                    <a:gd name="T37" fmla="*/ 216 h 411"/>
                    <a:gd name="T38" fmla="*/ 165 w 406"/>
                    <a:gd name="T39" fmla="*/ 226 h 411"/>
                    <a:gd name="T40" fmla="*/ 201 w 406"/>
                    <a:gd name="T41" fmla="*/ 236 h 411"/>
                    <a:gd name="T42" fmla="*/ 236 w 406"/>
                    <a:gd name="T43" fmla="*/ 261 h 411"/>
                    <a:gd name="T44" fmla="*/ 263 w 406"/>
                    <a:gd name="T45" fmla="*/ 287 h 411"/>
                    <a:gd name="T46" fmla="*/ 239 w 406"/>
                    <a:gd name="T47" fmla="*/ 302 h 411"/>
                    <a:gd name="T48" fmla="*/ 201 w 406"/>
                    <a:gd name="T49" fmla="*/ 302 h 411"/>
                    <a:gd name="T50" fmla="*/ 228 w 406"/>
                    <a:gd name="T51" fmla="*/ 334 h 411"/>
                    <a:gd name="T52" fmla="*/ 197 w 406"/>
                    <a:gd name="T53" fmla="*/ 330 h 411"/>
                    <a:gd name="T54" fmla="*/ 177 w 406"/>
                    <a:gd name="T55" fmla="*/ 341 h 411"/>
                    <a:gd name="T56" fmla="*/ 209 w 406"/>
                    <a:gd name="T57" fmla="*/ 388 h 411"/>
                    <a:gd name="T58" fmla="*/ 201 w 406"/>
                    <a:gd name="T59" fmla="*/ 408 h 411"/>
                    <a:gd name="T60" fmla="*/ 186 w 406"/>
                    <a:gd name="T61" fmla="*/ 383 h 411"/>
                    <a:gd name="T62" fmla="*/ 154 w 406"/>
                    <a:gd name="T63" fmla="*/ 391 h 411"/>
                    <a:gd name="T64" fmla="*/ 138 w 406"/>
                    <a:gd name="T65" fmla="*/ 366 h 411"/>
                    <a:gd name="T66" fmla="*/ 123 w 406"/>
                    <a:gd name="T67" fmla="*/ 388 h 411"/>
                    <a:gd name="T68" fmla="*/ 112 w 406"/>
                    <a:gd name="T69" fmla="*/ 347 h 411"/>
                    <a:gd name="T70" fmla="*/ 76 w 406"/>
                    <a:gd name="T71" fmla="*/ 309 h 411"/>
                    <a:gd name="T72" fmla="*/ 105 w 406"/>
                    <a:gd name="T73" fmla="*/ 283 h 411"/>
                    <a:gd name="T74" fmla="*/ 150 w 406"/>
                    <a:gd name="T75" fmla="*/ 280 h 411"/>
                    <a:gd name="T76" fmla="*/ 186 w 406"/>
                    <a:gd name="T77" fmla="*/ 297 h 411"/>
                    <a:gd name="T78" fmla="*/ 186 w 406"/>
                    <a:gd name="T79" fmla="*/ 283 h 411"/>
                    <a:gd name="T80" fmla="*/ 154 w 406"/>
                    <a:gd name="T81" fmla="*/ 261 h 411"/>
                    <a:gd name="T82" fmla="*/ 108 w 406"/>
                    <a:gd name="T83" fmla="*/ 268 h 411"/>
                    <a:gd name="T84" fmla="*/ 73 w 406"/>
                    <a:gd name="T85" fmla="*/ 265 h 411"/>
                    <a:gd name="T86" fmla="*/ 66 w 406"/>
                    <a:gd name="T87" fmla="*/ 240 h 411"/>
                    <a:gd name="T88" fmla="*/ 54 w 406"/>
                    <a:gd name="T89" fmla="*/ 223 h 411"/>
                    <a:gd name="T90" fmla="*/ 49 w 406"/>
                    <a:gd name="T91" fmla="*/ 216 h 411"/>
                    <a:gd name="T92" fmla="*/ 19 w 406"/>
                    <a:gd name="T93" fmla="*/ 191 h 411"/>
                    <a:gd name="T94" fmla="*/ 7 w 406"/>
                    <a:gd name="T95" fmla="*/ 162 h 411"/>
                    <a:gd name="T96" fmla="*/ 34 w 406"/>
                    <a:gd name="T97" fmla="*/ 150 h 411"/>
                    <a:gd name="T98" fmla="*/ 58 w 406"/>
                    <a:gd name="T99" fmla="*/ 130 h 411"/>
                    <a:gd name="T100" fmla="*/ 69 w 406"/>
                    <a:gd name="T101" fmla="*/ 80 h 411"/>
                    <a:gd name="T102" fmla="*/ 115 w 406"/>
                    <a:gd name="T103" fmla="*/ 73 h 411"/>
                    <a:gd name="T104" fmla="*/ 174 w 406"/>
                    <a:gd name="T105" fmla="*/ 48 h 41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406"/>
                    <a:gd name="T160" fmla="*/ 0 h 411"/>
                    <a:gd name="T161" fmla="*/ 406 w 406"/>
                    <a:gd name="T162" fmla="*/ 411 h 41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406" h="411">
                      <a:moveTo>
                        <a:pt x="182" y="48"/>
                      </a:moveTo>
                      <a:lnTo>
                        <a:pt x="197" y="48"/>
                      </a:lnTo>
                      <a:lnTo>
                        <a:pt x="204" y="44"/>
                      </a:lnTo>
                      <a:lnTo>
                        <a:pt x="221" y="39"/>
                      </a:lnTo>
                      <a:lnTo>
                        <a:pt x="224" y="44"/>
                      </a:lnTo>
                      <a:lnTo>
                        <a:pt x="251" y="36"/>
                      </a:lnTo>
                      <a:lnTo>
                        <a:pt x="260" y="32"/>
                      </a:lnTo>
                      <a:lnTo>
                        <a:pt x="266" y="29"/>
                      </a:lnTo>
                      <a:lnTo>
                        <a:pt x="278" y="32"/>
                      </a:lnTo>
                      <a:lnTo>
                        <a:pt x="282" y="29"/>
                      </a:lnTo>
                      <a:lnTo>
                        <a:pt x="287" y="39"/>
                      </a:lnTo>
                      <a:lnTo>
                        <a:pt x="293" y="39"/>
                      </a:lnTo>
                      <a:lnTo>
                        <a:pt x="298" y="48"/>
                      </a:lnTo>
                      <a:lnTo>
                        <a:pt x="305" y="39"/>
                      </a:lnTo>
                      <a:lnTo>
                        <a:pt x="329" y="51"/>
                      </a:lnTo>
                      <a:lnTo>
                        <a:pt x="347" y="48"/>
                      </a:lnTo>
                      <a:lnTo>
                        <a:pt x="359" y="44"/>
                      </a:lnTo>
                      <a:lnTo>
                        <a:pt x="364" y="48"/>
                      </a:lnTo>
                      <a:lnTo>
                        <a:pt x="376" y="39"/>
                      </a:lnTo>
                      <a:lnTo>
                        <a:pt x="379" y="32"/>
                      </a:lnTo>
                      <a:lnTo>
                        <a:pt x="379" y="26"/>
                      </a:lnTo>
                      <a:lnTo>
                        <a:pt x="371" y="22"/>
                      </a:lnTo>
                      <a:lnTo>
                        <a:pt x="376" y="7"/>
                      </a:lnTo>
                      <a:lnTo>
                        <a:pt x="367" y="7"/>
                      </a:lnTo>
                      <a:lnTo>
                        <a:pt x="376" y="0"/>
                      </a:lnTo>
                      <a:lnTo>
                        <a:pt x="386" y="4"/>
                      </a:lnTo>
                      <a:lnTo>
                        <a:pt x="394" y="4"/>
                      </a:lnTo>
                      <a:lnTo>
                        <a:pt x="406" y="16"/>
                      </a:lnTo>
                      <a:lnTo>
                        <a:pt x="406" y="29"/>
                      </a:lnTo>
                      <a:lnTo>
                        <a:pt x="403" y="32"/>
                      </a:lnTo>
                      <a:lnTo>
                        <a:pt x="386" y="44"/>
                      </a:lnTo>
                      <a:lnTo>
                        <a:pt x="386" y="51"/>
                      </a:lnTo>
                      <a:lnTo>
                        <a:pt x="391" y="64"/>
                      </a:lnTo>
                      <a:lnTo>
                        <a:pt x="383" y="73"/>
                      </a:lnTo>
                      <a:lnTo>
                        <a:pt x="376" y="83"/>
                      </a:lnTo>
                      <a:lnTo>
                        <a:pt x="352" y="73"/>
                      </a:lnTo>
                      <a:lnTo>
                        <a:pt x="337" y="68"/>
                      </a:lnTo>
                      <a:lnTo>
                        <a:pt x="317" y="68"/>
                      </a:lnTo>
                      <a:lnTo>
                        <a:pt x="302" y="68"/>
                      </a:lnTo>
                      <a:lnTo>
                        <a:pt x="287" y="73"/>
                      </a:lnTo>
                      <a:lnTo>
                        <a:pt x="278" y="68"/>
                      </a:lnTo>
                      <a:lnTo>
                        <a:pt x="266" y="80"/>
                      </a:lnTo>
                      <a:lnTo>
                        <a:pt x="255" y="86"/>
                      </a:lnTo>
                      <a:lnTo>
                        <a:pt x="248" y="86"/>
                      </a:lnTo>
                      <a:lnTo>
                        <a:pt x="239" y="83"/>
                      </a:lnTo>
                      <a:lnTo>
                        <a:pt x="228" y="86"/>
                      </a:lnTo>
                      <a:lnTo>
                        <a:pt x="228" y="90"/>
                      </a:lnTo>
                      <a:lnTo>
                        <a:pt x="231" y="90"/>
                      </a:lnTo>
                      <a:lnTo>
                        <a:pt x="243" y="96"/>
                      </a:lnTo>
                      <a:lnTo>
                        <a:pt x="248" y="108"/>
                      </a:lnTo>
                      <a:lnTo>
                        <a:pt x="263" y="115"/>
                      </a:lnTo>
                      <a:lnTo>
                        <a:pt x="270" y="125"/>
                      </a:lnTo>
                      <a:lnTo>
                        <a:pt x="266" y="125"/>
                      </a:lnTo>
                      <a:lnTo>
                        <a:pt x="260" y="118"/>
                      </a:lnTo>
                      <a:lnTo>
                        <a:pt x="251" y="118"/>
                      </a:lnTo>
                      <a:lnTo>
                        <a:pt x="236" y="115"/>
                      </a:lnTo>
                      <a:lnTo>
                        <a:pt x="231" y="122"/>
                      </a:lnTo>
                      <a:lnTo>
                        <a:pt x="255" y="140"/>
                      </a:lnTo>
                      <a:lnTo>
                        <a:pt x="248" y="144"/>
                      </a:lnTo>
                      <a:lnTo>
                        <a:pt x="228" y="130"/>
                      </a:lnTo>
                      <a:lnTo>
                        <a:pt x="224" y="125"/>
                      </a:lnTo>
                      <a:lnTo>
                        <a:pt x="216" y="125"/>
                      </a:lnTo>
                      <a:lnTo>
                        <a:pt x="216" y="130"/>
                      </a:lnTo>
                      <a:lnTo>
                        <a:pt x="224" y="137"/>
                      </a:lnTo>
                      <a:lnTo>
                        <a:pt x="236" y="144"/>
                      </a:lnTo>
                      <a:lnTo>
                        <a:pt x="236" y="150"/>
                      </a:lnTo>
                      <a:lnTo>
                        <a:pt x="213" y="140"/>
                      </a:lnTo>
                      <a:lnTo>
                        <a:pt x="209" y="133"/>
                      </a:lnTo>
                      <a:lnTo>
                        <a:pt x="209" y="130"/>
                      </a:lnTo>
                      <a:lnTo>
                        <a:pt x="209" y="125"/>
                      </a:lnTo>
                      <a:lnTo>
                        <a:pt x="201" y="122"/>
                      </a:lnTo>
                      <a:lnTo>
                        <a:pt x="174" y="112"/>
                      </a:lnTo>
                      <a:lnTo>
                        <a:pt x="182" y="101"/>
                      </a:lnTo>
                      <a:lnTo>
                        <a:pt x="174" y="101"/>
                      </a:lnTo>
                      <a:lnTo>
                        <a:pt x="162" y="112"/>
                      </a:lnTo>
                      <a:lnTo>
                        <a:pt x="165" y="125"/>
                      </a:lnTo>
                      <a:lnTo>
                        <a:pt x="159" y="137"/>
                      </a:lnTo>
                      <a:lnTo>
                        <a:pt x="170" y="147"/>
                      </a:lnTo>
                      <a:lnTo>
                        <a:pt x="174" y="154"/>
                      </a:lnTo>
                      <a:lnTo>
                        <a:pt x="186" y="162"/>
                      </a:lnTo>
                      <a:lnTo>
                        <a:pt x="189" y="172"/>
                      </a:lnTo>
                      <a:lnTo>
                        <a:pt x="209" y="187"/>
                      </a:lnTo>
                      <a:lnTo>
                        <a:pt x="213" y="201"/>
                      </a:lnTo>
                      <a:lnTo>
                        <a:pt x="204" y="208"/>
                      </a:lnTo>
                      <a:lnTo>
                        <a:pt x="197" y="208"/>
                      </a:lnTo>
                      <a:lnTo>
                        <a:pt x="197" y="204"/>
                      </a:lnTo>
                      <a:lnTo>
                        <a:pt x="201" y="204"/>
                      </a:lnTo>
                      <a:lnTo>
                        <a:pt x="197" y="197"/>
                      </a:lnTo>
                      <a:lnTo>
                        <a:pt x="189" y="187"/>
                      </a:lnTo>
                      <a:lnTo>
                        <a:pt x="186" y="187"/>
                      </a:lnTo>
                      <a:lnTo>
                        <a:pt x="186" y="194"/>
                      </a:lnTo>
                      <a:lnTo>
                        <a:pt x="177" y="197"/>
                      </a:lnTo>
                      <a:lnTo>
                        <a:pt x="186" y="204"/>
                      </a:lnTo>
                      <a:lnTo>
                        <a:pt x="189" y="208"/>
                      </a:lnTo>
                      <a:lnTo>
                        <a:pt x="186" y="216"/>
                      </a:lnTo>
                      <a:lnTo>
                        <a:pt x="192" y="216"/>
                      </a:lnTo>
                      <a:lnTo>
                        <a:pt x="192" y="219"/>
                      </a:lnTo>
                      <a:lnTo>
                        <a:pt x="186" y="223"/>
                      </a:lnTo>
                      <a:lnTo>
                        <a:pt x="177" y="226"/>
                      </a:lnTo>
                      <a:lnTo>
                        <a:pt x="165" y="226"/>
                      </a:lnTo>
                      <a:lnTo>
                        <a:pt x="165" y="229"/>
                      </a:lnTo>
                      <a:lnTo>
                        <a:pt x="170" y="233"/>
                      </a:lnTo>
                      <a:lnTo>
                        <a:pt x="177" y="233"/>
                      </a:lnTo>
                      <a:lnTo>
                        <a:pt x="182" y="236"/>
                      </a:lnTo>
                      <a:lnTo>
                        <a:pt x="201" y="236"/>
                      </a:lnTo>
                      <a:lnTo>
                        <a:pt x="204" y="245"/>
                      </a:lnTo>
                      <a:lnTo>
                        <a:pt x="209" y="240"/>
                      </a:lnTo>
                      <a:lnTo>
                        <a:pt x="216" y="255"/>
                      </a:lnTo>
                      <a:lnTo>
                        <a:pt x="231" y="255"/>
                      </a:lnTo>
                      <a:lnTo>
                        <a:pt x="236" y="261"/>
                      </a:lnTo>
                      <a:lnTo>
                        <a:pt x="236" y="258"/>
                      </a:lnTo>
                      <a:lnTo>
                        <a:pt x="243" y="265"/>
                      </a:lnTo>
                      <a:lnTo>
                        <a:pt x="255" y="265"/>
                      </a:lnTo>
                      <a:lnTo>
                        <a:pt x="260" y="273"/>
                      </a:lnTo>
                      <a:lnTo>
                        <a:pt x="263" y="287"/>
                      </a:lnTo>
                      <a:lnTo>
                        <a:pt x="270" y="305"/>
                      </a:lnTo>
                      <a:lnTo>
                        <a:pt x="266" y="315"/>
                      </a:lnTo>
                      <a:lnTo>
                        <a:pt x="260" y="322"/>
                      </a:lnTo>
                      <a:lnTo>
                        <a:pt x="255" y="319"/>
                      </a:lnTo>
                      <a:lnTo>
                        <a:pt x="239" y="302"/>
                      </a:lnTo>
                      <a:lnTo>
                        <a:pt x="224" y="297"/>
                      </a:lnTo>
                      <a:lnTo>
                        <a:pt x="221" y="293"/>
                      </a:lnTo>
                      <a:lnTo>
                        <a:pt x="213" y="293"/>
                      </a:lnTo>
                      <a:lnTo>
                        <a:pt x="204" y="297"/>
                      </a:lnTo>
                      <a:lnTo>
                        <a:pt x="201" y="302"/>
                      </a:lnTo>
                      <a:lnTo>
                        <a:pt x="204" y="315"/>
                      </a:lnTo>
                      <a:lnTo>
                        <a:pt x="209" y="322"/>
                      </a:lnTo>
                      <a:lnTo>
                        <a:pt x="216" y="325"/>
                      </a:lnTo>
                      <a:lnTo>
                        <a:pt x="224" y="322"/>
                      </a:lnTo>
                      <a:lnTo>
                        <a:pt x="228" y="334"/>
                      </a:lnTo>
                      <a:lnTo>
                        <a:pt x="216" y="341"/>
                      </a:lnTo>
                      <a:lnTo>
                        <a:pt x="209" y="344"/>
                      </a:lnTo>
                      <a:lnTo>
                        <a:pt x="204" y="337"/>
                      </a:lnTo>
                      <a:lnTo>
                        <a:pt x="204" y="334"/>
                      </a:lnTo>
                      <a:lnTo>
                        <a:pt x="197" y="330"/>
                      </a:lnTo>
                      <a:lnTo>
                        <a:pt x="174" y="322"/>
                      </a:lnTo>
                      <a:lnTo>
                        <a:pt x="177" y="330"/>
                      </a:lnTo>
                      <a:lnTo>
                        <a:pt x="174" y="334"/>
                      </a:lnTo>
                      <a:lnTo>
                        <a:pt x="182" y="337"/>
                      </a:lnTo>
                      <a:lnTo>
                        <a:pt x="177" y="341"/>
                      </a:lnTo>
                      <a:lnTo>
                        <a:pt x="189" y="354"/>
                      </a:lnTo>
                      <a:lnTo>
                        <a:pt x="192" y="359"/>
                      </a:lnTo>
                      <a:lnTo>
                        <a:pt x="197" y="366"/>
                      </a:lnTo>
                      <a:lnTo>
                        <a:pt x="201" y="366"/>
                      </a:lnTo>
                      <a:lnTo>
                        <a:pt x="209" y="388"/>
                      </a:lnTo>
                      <a:lnTo>
                        <a:pt x="204" y="391"/>
                      </a:lnTo>
                      <a:lnTo>
                        <a:pt x="204" y="394"/>
                      </a:lnTo>
                      <a:lnTo>
                        <a:pt x="213" y="408"/>
                      </a:lnTo>
                      <a:lnTo>
                        <a:pt x="213" y="411"/>
                      </a:lnTo>
                      <a:lnTo>
                        <a:pt x="201" y="408"/>
                      </a:lnTo>
                      <a:lnTo>
                        <a:pt x="197" y="404"/>
                      </a:lnTo>
                      <a:lnTo>
                        <a:pt x="186" y="398"/>
                      </a:lnTo>
                      <a:lnTo>
                        <a:pt x="186" y="391"/>
                      </a:lnTo>
                      <a:lnTo>
                        <a:pt x="182" y="388"/>
                      </a:lnTo>
                      <a:lnTo>
                        <a:pt x="186" y="383"/>
                      </a:lnTo>
                      <a:lnTo>
                        <a:pt x="174" y="391"/>
                      </a:lnTo>
                      <a:lnTo>
                        <a:pt x="170" y="394"/>
                      </a:lnTo>
                      <a:lnTo>
                        <a:pt x="165" y="411"/>
                      </a:lnTo>
                      <a:lnTo>
                        <a:pt x="154" y="408"/>
                      </a:lnTo>
                      <a:lnTo>
                        <a:pt x="154" y="391"/>
                      </a:lnTo>
                      <a:lnTo>
                        <a:pt x="154" y="383"/>
                      </a:lnTo>
                      <a:lnTo>
                        <a:pt x="154" y="379"/>
                      </a:lnTo>
                      <a:lnTo>
                        <a:pt x="138" y="379"/>
                      </a:lnTo>
                      <a:lnTo>
                        <a:pt x="138" y="376"/>
                      </a:lnTo>
                      <a:lnTo>
                        <a:pt x="138" y="366"/>
                      </a:lnTo>
                      <a:lnTo>
                        <a:pt x="135" y="366"/>
                      </a:lnTo>
                      <a:lnTo>
                        <a:pt x="132" y="369"/>
                      </a:lnTo>
                      <a:lnTo>
                        <a:pt x="135" y="391"/>
                      </a:lnTo>
                      <a:lnTo>
                        <a:pt x="132" y="391"/>
                      </a:lnTo>
                      <a:lnTo>
                        <a:pt x="123" y="388"/>
                      </a:lnTo>
                      <a:lnTo>
                        <a:pt x="115" y="388"/>
                      </a:lnTo>
                      <a:lnTo>
                        <a:pt x="112" y="379"/>
                      </a:lnTo>
                      <a:lnTo>
                        <a:pt x="108" y="369"/>
                      </a:lnTo>
                      <a:lnTo>
                        <a:pt x="105" y="354"/>
                      </a:lnTo>
                      <a:lnTo>
                        <a:pt x="112" y="347"/>
                      </a:lnTo>
                      <a:lnTo>
                        <a:pt x="112" y="341"/>
                      </a:lnTo>
                      <a:lnTo>
                        <a:pt x="105" y="334"/>
                      </a:lnTo>
                      <a:lnTo>
                        <a:pt x="105" y="322"/>
                      </a:lnTo>
                      <a:lnTo>
                        <a:pt x="88" y="319"/>
                      </a:lnTo>
                      <a:lnTo>
                        <a:pt x="76" y="309"/>
                      </a:lnTo>
                      <a:lnTo>
                        <a:pt x="69" y="302"/>
                      </a:lnTo>
                      <a:lnTo>
                        <a:pt x="81" y="297"/>
                      </a:lnTo>
                      <a:lnTo>
                        <a:pt x="76" y="293"/>
                      </a:lnTo>
                      <a:lnTo>
                        <a:pt x="88" y="280"/>
                      </a:lnTo>
                      <a:lnTo>
                        <a:pt x="105" y="283"/>
                      </a:lnTo>
                      <a:lnTo>
                        <a:pt x="112" y="277"/>
                      </a:lnTo>
                      <a:lnTo>
                        <a:pt x="123" y="268"/>
                      </a:lnTo>
                      <a:lnTo>
                        <a:pt x="138" y="273"/>
                      </a:lnTo>
                      <a:lnTo>
                        <a:pt x="138" y="280"/>
                      </a:lnTo>
                      <a:lnTo>
                        <a:pt x="150" y="280"/>
                      </a:lnTo>
                      <a:lnTo>
                        <a:pt x="154" y="283"/>
                      </a:lnTo>
                      <a:lnTo>
                        <a:pt x="159" y="283"/>
                      </a:lnTo>
                      <a:lnTo>
                        <a:pt x="162" y="287"/>
                      </a:lnTo>
                      <a:lnTo>
                        <a:pt x="177" y="290"/>
                      </a:lnTo>
                      <a:lnTo>
                        <a:pt x="186" y="297"/>
                      </a:lnTo>
                      <a:lnTo>
                        <a:pt x="189" y="293"/>
                      </a:lnTo>
                      <a:lnTo>
                        <a:pt x="189" y="287"/>
                      </a:lnTo>
                      <a:lnTo>
                        <a:pt x="213" y="283"/>
                      </a:lnTo>
                      <a:lnTo>
                        <a:pt x="209" y="280"/>
                      </a:lnTo>
                      <a:lnTo>
                        <a:pt x="186" y="283"/>
                      </a:lnTo>
                      <a:lnTo>
                        <a:pt x="186" y="277"/>
                      </a:lnTo>
                      <a:lnTo>
                        <a:pt x="182" y="273"/>
                      </a:lnTo>
                      <a:lnTo>
                        <a:pt x="170" y="265"/>
                      </a:lnTo>
                      <a:lnTo>
                        <a:pt x="162" y="273"/>
                      </a:lnTo>
                      <a:lnTo>
                        <a:pt x="154" y="261"/>
                      </a:lnTo>
                      <a:lnTo>
                        <a:pt x="150" y="268"/>
                      </a:lnTo>
                      <a:lnTo>
                        <a:pt x="138" y="265"/>
                      </a:lnTo>
                      <a:lnTo>
                        <a:pt x="127" y="265"/>
                      </a:lnTo>
                      <a:lnTo>
                        <a:pt x="112" y="265"/>
                      </a:lnTo>
                      <a:lnTo>
                        <a:pt x="108" y="268"/>
                      </a:lnTo>
                      <a:lnTo>
                        <a:pt x="96" y="268"/>
                      </a:lnTo>
                      <a:lnTo>
                        <a:pt x="88" y="255"/>
                      </a:lnTo>
                      <a:lnTo>
                        <a:pt x="85" y="258"/>
                      </a:lnTo>
                      <a:lnTo>
                        <a:pt x="81" y="265"/>
                      </a:lnTo>
                      <a:lnTo>
                        <a:pt x="73" y="265"/>
                      </a:lnTo>
                      <a:lnTo>
                        <a:pt x="73" y="261"/>
                      </a:lnTo>
                      <a:lnTo>
                        <a:pt x="69" y="261"/>
                      </a:lnTo>
                      <a:lnTo>
                        <a:pt x="73" y="255"/>
                      </a:lnTo>
                      <a:lnTo>
                        <a:pt x="69" y="248"/>
                      </a:lnTo>
                      <a:lnTo>
                        <a:pt x="66" y="240"/>
                      </a:lnTo>
                      <a:lnTo>
                        <a:pt x="58" y="240"/>
                      </a:lnTo>
                      <a:lnTo>
                        <a:pt x="58" y="233"/>
                      </a:lnTo>
                      <a:lnTo>
                        <a:pt x="49" y="236"/>
                      </a:lnTo>
                      <a:lnTo>
                        <a:pt x="49" y="233"/>
                      </a:lnTo>
                      <a:lnTo>
                        <a:pt x="54" y="223"/>
                      </a:lnTo>
                      <a:lnTo>
                        <a:pt x="69" y="226"/>
                      </a:lnTo>
                      <a:lnTo>
                        <a:pt x="73" y="226"/>
                      </a:lnTo>
                      <a:lnTo>
                        <a:pt x="73" y="216"/>
                      </a:lnTo>
                      <a:lnTo>
                        <a:pt x="66" y="211"/>
                      </a:lnTo>
                      <a:lnTo>
                        <a:pt x="49" y="216"/>
                      </a:lnTo>
                      <a:lnTo>
                        <a:pt x="46" y="219"/>
                      </a:lnTo>
                      <a:lnTo>
                        <a:pt x="34" y="204"/>
                      </a:lnTo>
                      <a:lnTo>
                        <a:pt x="31" y="204"/>
                      </a:lnTo>
                      <a:lnTo>
                        <a:pt x="27" y="197"/>
                      </a:lnTo>
                      <a:lnTo>
                        <a:pt x="19" y="191"/>
                      </a:lnTo>
                      <a:lnTo>
                        <a:pt x="19" y="179"/>
                      </a:lnTo>
                      <a:lnTo>
                        <a:pt x="11" y="179"/>
                      </a:lnTo>
                      <a:lnTo>
                        <a:pt x="7" y="169"/>
                      </a:lnTo>
                      <a:lnTo>
                        <a:pt x="0" y="162"/>
                      </a:lnTo>
                      <a:lnTo>
                        <a:pt x="7" y="162"/>
                      </a:lnTo>
                      <a:lnTo>
                        <a:pt x="11" y="162"/>
                      </a:lnTo>
                      <a:lnTo>
                        <a:pt x="19" y="165"/>
                      </a:lnTo>
                      <a:lnTo>
                        <a:pt x="22" y="162"/>
                      </a:lnTo>
                      <a:lnTo>
                        <a:pt x="22" y="154"/>
                      </a:lnTo>
                      <a:lnTo>
                        <a:pt x="34" y="150"/>
                      </a:lnTo>
                      <a:lnTo>
                        <a:pt x="27" y="144"/>
                      </a:lnTo>
                      <a:lnTo>
                        <a:pt x="22" y="140"/>
                      </a:lnTo>
                      <a:lnTo>
                        <a:pt x="34" y="133"/>
                      </a:lnTo>
                      <a:lnTo>
                        <a:pt x="46" y="140"/>
                      </a:lnTo>
                      <a:lnTo>
                        <a:pt x="58" y="130"/>
                      </a:lnTo>
                      <a:lnTo>
                        <a:pt x="58" y="112"/>
                      </a:lnTo>
                      <a:lnTo>
                        <a:pt x="66" y="108"/>
                      </a:lnTo>
                      <a:lnTo>
                        <a:pt x="66" y="96"/>
                      </a:lnTo>
                      <a:lnTo>
                        <a:pt x="69" y="90"/>
                      </a:lnTo>
                      <a:lnTo>
                        <a:pt x="69" y="80"/>
                      </a:lnTo>
                      <a:lnTo>
                        <a:pt x="81" y="76"/>
                      </a:lnTo>
                      <a:lnTo>
                        <a:pt x="88" y="80"/>
                      </a:lnTo>
                      <a:lnTo>
                        <a:pt x="96" y="76"/>
                      </a:lnTo>
                      <a:lnTo>
                        <a:pt x="105" y="80"/>
                      </a:lnTo>
                      <a:lnTo>
                        <a:pt x="115" y="73"/>
                      </a:lnTo>
                      <a:lnTo>
                        <a:pt x="127" y="61"/>
                      </a:lnTo>
                      <a:lnTo>
                        <a:pt x="138" y="58"/>
                      </a:lnTo>
                      <a:lnTo>
                        <a:pt x="159" y="61"/>
                      </a:lnTo>
                      <a:lnTo>
                        <a:pt x="174" y="54"/>
                      </a:lnTo>
                      <a:lnTo>
                        <a:pt x="174" y="48"/>
                      </a:lnTo>
                      <a:lnTo>
                        <a:pt x="182" y="48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95" name="Freeform 119"/>
                <p:cNvSpPr>
                  <a:spLocks/>
                </p:cNvSpPr>
                <p:nvPr/>
              </p:nvSpPr>
              <p:spPr bwMode="auto">
                <a:xfrm>
                  <a:off x="2848" y="3306"/>
                  <a:ext cx="406" cy="411"/>
                </a:xfrm>
                <a:custGeom>
                  <a:avLst/>
                  <a:gdLst>
                    <a:gd name="T0" fmla="*/ 224 w 406"/>
                    <a:gd name="T1" fmla="*/ 44 h 411"/>
                    <a:gd name="T2" fmla="*/ 282 w 406"/>
                    <a:gd name="T3" fmla="*/ 29 h 411"/>
                    <a:gd name="T4" fmla="*/ 329 w 406"/>
                    <a:gd name="T5" fmla="*/ 51 h 411"/>
                    <a:gd name="T6" fmla="*/ 379 w 406"/>
                    <a:gd name="T7" fmla="*/ 32 h 411"/>
                    <a:gd name="T8" fmla="*/ 376 w 406"/>
                    <a:gd name="T9" fmla="*/ 0 h 411"/>
                    <a:gd name="T10" fmla="*/ 403 w 406"/>
                    <a:gd name="T11" fmla="*/ 32 h 411"/>
                    <a:gd name="T12" fmla="*/ 376 w 406"/>
                    <a:gd name="T13" fmla="*/ 83 h 411"/>
                    <a:gd name="T14" fmla="*/ 287 w 406"/>
                    <a:gd name="T15" fmla="*/ 73 h 411"/>
                    <a:gd name="T16" fmla="*/ 239 w 406"/>
                    <a:gd name="T17" fmla="*/ 83 h 411"/>
                    <a:gd name="T18" fmla="*/ 248 w 406"/>
                    <a:gd name="T19" fmla="*/ 108 h 411"/>
                    <a:gd name="T20" fmla="*/ 251 w 406"/>
                    <a:gd name="T21" fmla="*/ 118 h 411"/>
                    <a:gd name="T22" fmla="*/ 228 w 406"/>
                    <a:gd name="T23" fmla="*/ 130 h 411"/>
                    <a:gd name="T24" fmla="*/ 236 w 406"/>
                    <a:gd name="T25" fmla="*/ 144 h 411"/>
                    <a:gd name="T26" fmla="*/ 209 w 406"/>
                    <a:gd name="T27" fmla="*/ 125 h 411"/>
                    <a:gd name="T28" fmla="*/ 162 w 406"/>
                    <a:gd name="T29" fmla="*/ 112 h 411"/>
                    <a:gd name="T30" fmla="*/ 186 w 406"/>
                    <a:gd name="T31" fmla="*/ 162 h 411"/>
                    <a:gd name="T32" fmla="*/ 197 w 406"/>
                    <a:gd name="T33" fmla="*/ 208 h 411"/>
                    <a:gd name="T34" fmla="*/ 186 w 406"/>
                    <a:gd name="T35" fmla="*/ 187 h 411"/>
                    <a:gd name="T36" fmla="*/ 186 w 406"/>
                    <a:gd name="T37" fmla="*/ 216 h 411"/>
                    <a:gd name="T38" fmla="*/ 165 w 406"/>
                    <a:gd name="T39" fmla="*/ 226 h 411"/>
                    <a:gd name="T40" fmla="*/ 201 w 406"/>
                    <a:gd name="T41" fmla="*/ 236 h 411"/>
                    <a:gd name="T42" fmla="*/ 236 w 406"/>
                    <a:gd name="T43" fmla="*/ 261 h 411"/>
                    <a:gd name="T44" fmla="*/ 263 w 406"/>
                    <a:gd name="T45" fmla="*/ 287 h 411"/>
                    <a:gd name="T46" fmla="*/ 239 w 406"/>
                    <a:gd name="T47" fmla="*/ 302 h 411"/>
                    <a:gd name="T48" fmla="*/ 201 w 406"/>
                    <a:gd name="T49" fmla="*/ 302 h 411"/>
                    <a:gd name="T50" fmla="*/ 228 w 406"/>
                    <a:gd name="T51" fmla="*/ 334 h 411"/>
                    <a:gd name="T52" fmla="*/ 197 w 406"/>
                    <a:gd name="T53" fmla="*/ 330 h 411"/>
                    <a:gd name="T54" fmla="*/ 177 w 406"/>
                    <a:gd name="T55" fmla="*/ 341 h 411"/>
                    <a:gd name="T56" fmla="*/ 209 w 406"/>
                    <a:gd name="T57" fmla="*/ 388 h 411"/>
                    <a:gd name="T58" fmla="*/ 201 w 406"/>
                    <a:gd name="T59" fmla="*/ 408 h 411"/>
                    <a:gd name="T60" fmla="*/ 186 w 406"/>
                    <a:gd name="T61" fmla="*/ 383 h 411"/>
                    <a:gd name="T62" fmla="*/ 154 w 406"/>
                    <a:gd name="T63" fmla="*/ 391 h 411"/>
                    <a:gd name="T64" fmla="*/ 138 w 406"/>
                    <a:gd name="T65" fmla="*/ 366 h 411"/>
                    <a:gd name="T66" fmla="*/ 123 w 406"/>
                    <a:gd name="T67" fmla="*/ 388 h 411"/>
                    <a:gd name="T68" fmla="*/ 112 w 406"/>
                    <a:gd name="T69" fmla="*/ 347 h 411"/>
                    <a:gd name="T70" fmla="*/ 76 w 406"/>
                    <a:gd name="T71" fmla="*/ 309 h 411"/>
                    <a:gd name="T72" fmla="*/ 105 w 406"/>
                    <a:gd name="T73" fmla="*/ 283 h 411"/>
                    <a:gd name="T74" fmla="*/ 150 w 406"/>
                    <a:gd name="T75" fmla="*/ 280 h 411"/>
                    <a:gd name="T76" fmla="*/ 186 w 406"/>
                    <a:gd name="T77" fmla="*/ 297 h 411"/>
                    <a:gd name="T78" fmla="*/ 186 w 406"/>
                    <a:gd name="T79" fmla="*/ 283 h 411"/>
                    <a:gd name="T80" fmla="*/ 154 w 406"/>
                    <a:gd name="T81" fmla="*/ 261 h 411"/>
                    <a:gd name="T82" fmla="*/ 108 w 406"/>
                    <a:gd name="T83" fmla="*/ 268 h 411"/>
                    <a:gd name="T84" fmla="*/ 73 w 406"/>
                    <a:gd name="T85" fmla="*/ 265 h 411"/>
                    <a:gd name="T86" fmla="*/ 66 w 406"/>
                    <a:gd name="T87" fmla="*/ 240 h 411"/>
                    <a:gd name="T88" fmla="*/ 54 w 406"/>
                    <a:gd name="T89" fmla="*/ 223 h 411"/>
                    <a:gd name="T90" fmla="*/ 49 w 406"/>
                    <a:gd name="T91" fmla="*/ 216 h 411"/>
                    <a:gd name="T92" fmla="*/ 19 w 406"/>
                    <a:gd name="T93" fmla="*/ 191 h 411"/>
                    <a:gd name="T94" fmla="*/ 7 w 406"/>
                    <a:gd name="T95" fmla="*/ 162 h 411"/>
                    <a:gd name="T96" fmla="*/ 34 w 406"/>
                    <a:gd name="T97" fmla="*/ 150 h 411"/>
                    <a:gd name="T98" fmla="*/ 58 w 406"/>
                    <a:gd name="T99" fmla="*/ 130 h 411"/>
                    <a:gd name="T100" fmla="*/ 69 w 406"/>
                    <a:gd name="T101" fmla="*/ 80 h 411"/>
                    <a:gd name="T102" fmla="*/ 115 w 406"/>
                    <a:gd name="T103" fmla="*/ 73 h 411"/>
                    <a:gd name="T104" fmla="*/ 174 w 406"/>
                    <a:gd name="T105" fmla="*/ 48 h 41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406"/>
                    <a:gd name="T160" fmla="*/ 0 h 411"/>
                    <a:gd name="T161" fmla="*/ 406 w 406"/>
                    <a:gd name="T162" fmla="*/ 411 h 41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406" h="411">
                      <a:moveTo>
                        <a:pt x="182" y="48"/>
                      </a:moveTo>
                      <a:lnTo>
                        <a:pt x="197" y="48"/>
                      </a:lnTo>
                      <a:lnTo>
                        <a:pt x="204" y="44"/>
                      </a:lnTo>
                      <a:lnTo>
                        <a:pt x="221" y="39"/>
                      </a:lnTo>
                      <a:lnTo>
                        <a:pt x="224" y="44"/>
                      </a:lnTo>
                      <a:lnTo>
                        <a:pt x="251" y="36"/>
                      </a:lnTo>
                      <a:lnTo>
                        <a:pt x="260" y="32"/>
                      </a:lnTo>
                      <a:lnTo>
                        <a:pt x="266" y="29"/>
                      </a:lnTo>
                      <a:lnTo>
                        <a:pt x="278" y="32"/>
                      </a:lnTo>
                      <a:lnTo>
                        <a:pt x="282" y="29"/>
                      </a:lnTo>
                      <a:lnTo>
                        <a:pt x="287" y="39"/>
                      </a:lnTo>
                      <a:lnTo>
                        <a:pt x="293" y="39"/>
                      </a:lnTo>
                      <a:lnTo>
                        <a:pt x="298" y="48"/>
                      </a:lnTo>
                      <a:lnTo>
                        <a:pt x="305" y="39"/>
                      </a:lnTo>
                      <a:lnTo>
                        <a:pt x="329" y="51"/>
                      </a:lnTo>
                      <a:lnTo>
                        <a:pt x="347" y="48"/>
                      </a:lnTo>
                      <a:lnTo>
                        <a:pt x="359" y="44"/>
                      </a:lnTo>
                      <a:lnTo>
                        <a:pt x="364" y="48"/>
                      </a:lnTo>
                      <a:lnTo>
                        <a:pt x="376" y="39"/>
                      </a:lnTo>
                      <a:lnTo>
                        <a:pt x="379" y="32"/>
                      </a:lnTo>
                      <a:lnTo>
                        <a:pt x="379" y="26"/>
                      </a:lnTo>
                      <a:lnTo>
                        <a:pt x="371" y="22"/>
                      </a:lnTo>
                      <a:lnTo>
                        <a:pt x="376" y="7"/>
                      </a:lnTo>
                      <a:lnTo>
                        <a:pt x="367" y="7"/>
                      </a:lnTo>
                      <a:lnTo>
                        <a:pt x="376" y="0"/>
                      </a:lnTo>
                      <a:lnTo>
                        <a:pt x="386" y="4"/>
                      </a:lnTo>
                      <a:lnTo>
                        <a:pt x="394" y="4"/>
                      </a:lnTo>
                      <a:lnTo>
                        <a:pt x="406" y="16"/>
                      </a:lnTo>
                      <a:lnTo>
                        <a:pt x="406" y="29"/>
                      </a:lnTo>
                      <a:lnTo>
                        <a:pt x="403" y="32"/>
                      </a:lnTo>
                      <a:lnTo>
                        <a:pt x="386" y="44"/>
                      </a:lnTo>
                      <a:lnTo>
                        <a:pt x="386" y="51"/>
                      </a:lnTo>
                      <a:lnTo>
                        <a:pt x="391" y="64"/>
                      </a:lnTo>
                      <a:lnTo>
                        <a:pt x="383" y="73"/>
                      </a:lnTo>
                      <a:lnTo>
                        <a:pt x="376" y="83"/>
                      </a:lnTo>
                      <a:lnTo>
                        <a:pt x="352" y="73"/>
                      </a:lnTo>
                      <a:lnTo>
                        <a:pt x="337" y="68"/>
                      </a:lnTo>
                      <a:lnTo>
                        <a:pt x="317" y="68"/>
                      </a:lnTo>
                      <a:lnTo>
                        <a:pt x="302" y="68"/>
                      </a:lnTo>
                      <a:lnTo>
                        <a:pt x="287" y="73"/>
                      </a:lnTo>
                      <a:lnTo>
                        <a:pt x="278" y="68"/>
                      </a:lnTo>
                      <a:lnTo>
                        <a:pt x="266" y="80"/>
                      </a:lnTo>
                      <a:lnTo>
                        <a:pt x="255" y="86"/>
                      </a:lnTo>
                      <a:lnTo>
                        <a:pt x="248" y="86"/>
                      </a:lnTo>
                      <a:lnTo>
                        <a:pt x="239" y="83"/>
                      </a:lnTo>
                      <a:lnTo>
                        <a:pt x="228" y="86"/>
                      </a:lnTo>
                      <a:lnTo>
                        <a:pt x="228" y="90"/>
                      </a:lnTo>
                      <a:lnTo>
                        <a:pt x="231" y="90"/>
                      </a:lnTo>
                      <a:lnTo>
                        <a:pt x="243" y="96"/>
                      </a:lnTo>
                      <a:lnTo>
                        <a:pt x="248" y="108"/>
                      </a:lnTo>
                      <a:lnTo>
                        <a:pt x="263" y="115"/>
                      </a:lnTo>
                      <a:lnTo>
                        <a:pt x="270" y="125"/>
                      </a:lnTo>
                      <a:lnTo>
                        <a:pt x="266" y="125"/>
                      </a:lnTo>
                      <a:lnTo>
                        <a:pt x="260" y="118"/>
                      </a:lnTo>
                      <a:lnTo>
                        <a:pt x="251" y="118"/>
                      </a:lnTo>
                      <a:lnTo>
                        <a:pt x="236" y="115"/>
                      </a:lnTo>
                      <a:lnTo>
                        <a:pt x="231" y="122"/>
                      </a:lnTo>
                      <a:lnTo>
                        <a:pt x="255" y="140"/>
                      </a:lnTo>
                      <a:lnTo>
                        <a:pt x="248" y="144"/>
                      </a:lnTo>
                      <a:lnTo>
                        <a:pt x="228" y="130"/>
                      </a:lnTo>
                      <a:lnTo>
                        <a:pt x="224" y="125"/>
                      </a:lnTo>
                      <a:lnTo>
                        <a:pt x="216" y="125"/>
                      </a:lnTo>
                      <a:lnTo>
                        <a:pt x="216" y="130"/>
                      </a:lnTo>
                      <a:lnTo>
                        <a:pt x="224" y="137"/>
                      </a:lnTo>
                      <a:lnTo>
                        <a:pt x="236" y="144"/>
                      </a:lnTo>
                      <a:lnTo>
                        <a:pt x="236" y="150"/>
                      </a:lnTo>
                      <a:lnTo>
                        <a:pt x="213" y="140"/>
                      </a:lnTo>
                      <a:lnTo>
                        <a:pt x="209" y="133"/>
                      </a:lnTo>
                      <a:lnTo>
                        <a:pt x="209" y="130"/>
                      </a:lnTo>
                      <a:lnTo>
                        <a:pt x="209" y="125"/>
                      </a:lnTo>
                      <a:lnTo>
                        <a:pt x="201" y="122"/>
                      </a:lnTo>
                      <a:lnTo>
                        <a:pt x="174" y="112"/>
                      </a:lnTo>
                      <a:lnTo>
                        <a:pt x="182" y="101"/>
                      </a:lnTo>
                      <a:lnTo>
                        <a:pt x="174" y="101"/>
                      </a:lnTo>
                      <a:lnTo>
                        <a:pt x="162" y="112"/>
                      </a:lnTo>
                      <a:lnTo>
                        <a:pt x="165" y="125"/>
                      </a:lnTo>
                      <a:lnTo>
                        <a:pt x="159" y="137"/>
                      </a:lnTo>
                      <a:lnTo>
                        <a:pt x="170" y="147"/>
                      </a:lnTo>
                      <a:lnTo>
                        <a:pt x="174" y="154"/>
                      </a:lnTo>
                      <a:lnTo>
                        <a:pt x="186" y="162"/>
                      </a:lnTo>
                      <a:lnTo>
                        <a:pt x="189" y="172"/>
                      </a:lnTo>
                      <a:lnTo>
                        <a:pt x="209" y="187"/>
                      </a:lnTo>
                      <a:lnTo>
                        <a:pt x="213" y="201"/>
                      </a:lnTo>
                      <a:lnTo>
                        <a:pt x="204" y="208"/>
                      </a:lnTo>
                      <a:lnTo>
                        <a:pt x="197" y="208"/>
                      </a:lnTo>
                      <a:lnTo>
                        <a:pt x="197" y="204"/>
                      </a:lnTo>
                      <a:lnTo>
                        <a:pt x="201" y="204"/>
                      </a:lnTo>
                      <a:lnTo>
                        <a:pt x="197" y="197"/>
                      </a:lnTo>
                      <a:lnTo>
                        <a:pt x="189" y="187"/>
                      </a:lnTo>
                      <a:lnTo>
                        <a:pt x="186" y="187"/>
                      </a:lnTo>
                      <a:lnTo>
                        <a:pt x="186" y="194"/>
                      </a:lnTo>
                      <a:lnTo>
                        <a:pt x="177" y="197"/>
                      </a:lnTo>
                      <a:lnTo>
                        <a:pt x="186" y="204"/>
                      </a:lnTo>
                      <a:lnTo>
                        <a:pt x="189" y="208"/>
                      </a:lnTo>
                      <a:lnTo>
                        <a:pt x="186" y="216"/>
                      </a:lnTo>
                      <a:lnTo>
                        <a:pt x="192" y="216"/>
                      </a:lnTo>
                      <a:lnTo>
                        <a:pt x="192" y="219"/>
                      </a:lnTo>
                      <a:lnTo>
                        <a:pt x="186" y="223"/>
                      </a:lnTo>
                      <a:lnTo>
                        <a:pt x="177" y="226"/>
                      </a:lnTo>
                      <a:lnTo>
                        <a:pt x="165" y="226"/>
                      </a:lnTo>
                      <a:lnTo>
                        <a:pt x="165" y="229"/>
                      </a:lnTo>
                      <a:lnTo>
                        <a:pt x="170" y="233"/>
                      </a:lnTo>
                      <a:lnTo>
                        <a:pt x="177" y="233"/>
                      </a:lnTo>
                      <a:lnTo>
                        <a:pt x="182" y="236"/>
                      </a:lnTo>
                      <a:lnTo>
                        <a:pt x="201" y="236"/>
                      </a:lnTo>
                      <a:lnTo>
                        <a:pt x="204" y="245"/>
                      </a:lnTo>
                      <a:lnTo>
                        <a:pt x="209" y="240"/>
                      </a:lnTo>
                      <a:lnTo>
                        <a:pt x="216" y="255"/>
                      </a:lnTo>
                      <a:lnTo>
                        <a:pt x="231" y="255"/>
                      </a:lnTo>
                      <a:lnTo>
                        <a:pt x="236" y="261"/>
                      </a:lnTo>
                      <a:lnTo>
                        <a:pt x="236" y="258"/>
                      </a:lnTo>
                      <a:lnTo>
                        <a:pt x="243" y="265"/>
                      </a:lnTo>
                      <a:lnTo>
                        <a:pt x="255" y="265"/>
                      </a:lnTo>
                      <a:lnTo>
                        <a:pt x="260" y="273"/>
                      </a:lnTo>
                      <a:lnTo>
                        <a:pt x="263" y="287"/>
                      </a:lnTo>
                      <a:lnTo>
                        <a:pt x="270" y="305"/>
                      </a:lnTo>
                      <a:lnTo>
                        <a:pt x="266" y="315"/>
                      </a:lnTo>
                      <a:lnTo>
                        <a:pt x="260" y="322"/>
                      </a:lnTo>
                      <a:lnTo>
                        <a:pt x="255" y="319"/>
                      </a:lnTo>
                      <a:lnTo>
                        <a:pt x="239" y="302"/>
                      </a:lnTo>
                      <a:lnTo>
                        <a:pt x="224" y="297"/>
                      </a:lnTo>
                      <a:lnTo>
                        <a:pt x="221" y="293"/>
                      </a:lnTo>
                      <a:lnTo>
                        <a:pt x="213" y="293"/>
                      </a:lnTo>
                      <a:lnTo>
                        <a:pt x="204" y="297"/>
                      </a:lnTo>
                      <a:lnTo>
                        <a:pt x="201" y="302"/>
                      </a:lnTo>
                      <a:lnTo>
                        <a:pt x="204" y="315"/>
                      </a:lnTo>
                      <a:lnTo>
                        <a:pt x="209" y="322"/>
                      </a:lnTo>
                      <a:lnTo>
                        <a:pt x="216" y="325"/>
                      </a:lnTo>
                      <a:lnTo>
                        <a:pt x="224" y="322"/>
                      </a:lnTo>
                      <a:lnTo>
                        <a:pt x="228" y="334"/>
                      </a:lnTo>
                      <a:lnTo>
                        <a:pt x="216" y="341"/>
                      </a:lnTo>
                      <a:lnTo>
                        <a:pt x="209" y="344"/>
                      </a:lnTo>
                      <a:lnTo>
                        <a:pt x="204" y="337"/>
                      </a:lnTo>
                      <a:lnTo>
                        <a:pt x="204" y="334"/>
                      </a:lnTo>
                      <a:lnTo>
                        <a:pt x="197" y="330"/>
                      </a:lnTo>
                      <a:lnTo>
                        <a:pt x="174" y="322"/>
                      </a:lnTo>
                      <a:lnTo>
                        <a:pt x="177" y="330"/>
                      </a:lnTo>
                      <a:lnTo>
                        <a:pt x="174" y="334"/>
                      </a:lnTo>
                      <a:lnTo>
                        <a:pt x="182" y="337"/>
                      </a:lnTo>
                      <a:lnTo>
                        <a:pt x="177" y="341"/>
                      </a:lnTo>
                      <a:lnTo>
                        <a:pt x="189" y="354"/>
                      </a:lnTo>
                      <a:lnTo>
                        <a:pt x="192" y="359"/>
                      </a:lnTo>
                      <a:lnTo>
                        <a:pt x="197" y="366"/>
                      </a:lnTo>
                      <a:lnTo>
                        <a:pt x="201" y="366"/>
                      </a:lnTo>
                      <a:lnTo>
                        <a:pt x="209" y="388"/>
                      </a:lnTo>
                      <a:lnTo>
                        <a:pt x="204" y="391"/>
                      </a:lnTo>
                      <a:lnTo>
                        <a:pt x="204" y="394"/>
                      </a:lnTo>
                      <a:lnTo>
                        <a:pt x="213" y="408"/>
                      </a:lnTo>
                      <a:lnTo>
                        <a:pt x="213" y="411"/>
                      </a:lnTo>
                      <a:lnTo>
                        <a:pt x="201" y="408"/>
                      </a:lnTo>
                      <a:lnTo>
                        <a:pt x="197" y="404"/>
                      </a:lnTo>
                      <a:lnTo>
                        <a:pt x="186" y="398"/>
                      </a:lnTo>
                      <a:lnTo>
                        <a:pt x="186" y="391"/>
                      </a:lnTo>
                      <a:lnTo>
                        <a:pt x="182" y="388"/>
                      </a:lnTo>
                      <a:lnTo>
                        <a:pt x="186" y="383"/>
                      </a:lnTo>
                      <a:lnTo>
                        <a:pt x="174" y="391"/>
                      </a:lnTo>
                      <a:lnTo>
                        <a:pt x="170" y="394"/>
                      </a:lnTo>
                      <a:lnTo>
                        <a:pt x="165" y="411"/>
                      </a:lnTo>
                      <a:lnTo>
                        <a:pt x="154" y="408"/>
                      </a:lnTo>
                      <a:lnTo>
                        <a:pt x="154" y="391"/>
                      </a:lnTo>
                      <a:lnTo>
                        <a:pt x="154" y="383"/>
                      </a:lnTo>
                      <a:lnTo>
                        <a:pt x="154" y="379"/>
                      </a:lnTo>
                      <a:lnTo>
                        <a:pt x="138" y="379"/>
                      </a:lnTo>
                      <a:lnTo>
                        <a:pt x="138" y="376"/>
                      </a:lnTo>
                      <a:lnTo>
                        <a:pt x="138" y="366"/>
                      </a:lnTo>
                      <a:lnTo>
                        <a:pt x="135" y="366"/>
                      </a:lnTo>
                      <a:lnTo>
                        <a:pt x="132" y="369"/>
                      </a:lnTo>
                      <a:lnTo>
                        <a:pt x="135" y="391"/>
                      </a:lnTo>
                      <a:lnTo>
                        <a:pt x="132" y="391"/>
                      </a:lnTo>
                      <a:lnTo>
                        <a:pt x="123" y="388"/>
                      </a:lnTo>
                      <a:lnTo>
                        <a:pt x="115" y="388"/>
                      </a:lnTo>
                      <a:lnTo>
                        <a:pt x="112" y="379"/>
                      </a:lnTo>
                      <a:lnTo>
                        <a:pt x="108" y="369"/>
                      </a:lnTo>
                      <a:lnTo>
                        <a:pt x="105" y="354"/>
                      </a:lnTo>
                      <a:lnTo>
                        <a:pt x="112" y="347"/>
                      </a:lnTo>
                      <a:lnTo>
                        <a:pt x="112" y="341"/>
                      </a:lnTo>
                      <a:lnTo>
                        <a:pt x="105" y="334"/>
                      </a:lnTo>
                      <a:lnTo>
                        <a:pt x="105" y="322"/>
                      </a:lnTo>
                      <a:lnTo>
                        <a:pt x="88" y="319"/>
                      </a:lnTo>
                      <a:lnTo>
                        <a:pt x="76" y="309"/>
                      </a:lnTo>
                      <a:lnTo>
                        <a:pt x="69" y="302"/>
                      </a:lnTo>
                      <a:lnTo>
                        <a:pt x="81" y="297"/>
                      </a:lnTo>
                      <a:lnTo>
                        <a:pt x="76" y="293"/>
                      </a:lnTo>
                      <a:lnTo>
                        <a:pt x="88" y="280"/>
                      </a:lnTo>
                      <a:lnTo>
                        <a:pt x="105" y="283"/>
                      </a:lnTo>
                      <a:lnTo>
                        <a:pt x="112" y="277"/>
                      </a:lnTo>
                      <a:lnTo>
                        <a:pt x="123" y="268"/>
                      </a:lnTo>
                      <a:lnTo>
                        <a:pt x="138" y="273"/>
                      </a:lnTo>
                      <a:lnTo>
                        <a:pt x="138" y="280"/>
                      </a:lnTo>
                      <a:lnTo>
                        <a:pt x="150" y="280"/>
                      </a:lnTo>
                      <a:lnTo>
                        <a:pt x="154" y="283"/>
                      </a:lnTo>
                      <a:lnTo>
                        <a:pt x="159" y="283"/>
                      </a:lnTo>
                      <a:lnTo>
                        <a:pt x="162" y="287"/>
                      </a:lnTo>
                      <a:lnTo>
                        <a:pt x="177" y="290"/>
                      </a:lnTo>
                      <a:lnTo>
                        <a:pt x="186" y="297"/>
                      </a:lnTo>
                      <a:lnTo>
                        <a:pt x="189" y="293"/>
                      </a:lnTo>
                      <a:lnTo>
                        <a:pt x="189" y="287"/>
                      </a:lnTo>
                      <a:lnTo>
                        <a:pt x="213" y="283"/>
                      </a:lnTo>
                      <a:lnTo>
                        <a:pt x="209" y="280"/>
                      </a:lnTo>
                      <a:lnTo>
                        <a:pt x="186" y="283"/>
                      </a:lnTo>
                      <a:lnTo>
                        <a:pt x="186" y="277"/>
                      </a:lnTo>
                      <a:lnTo>
                        <a:pt x="182" y="273"/>
                      </a:lnTo>
                      <a:lnTo>
                        <a:pt x="170" y="265"/>
                      </a:lnTo>
                      <a:lnTo>
                        <a:pt x="162" y="273"/>
                      </a:lnTo>
                      <a:lnTo>
                        <a:pt x="154" y="261"/>
                      </a:lnTo>
                      <a:lnTo>
                        <a:pt x="150" y="268"/>
                      </a:lnTo>
                      <a:lnTo>
                        <a:pt x="138" y="265"/>
                      </a:lnTo>
                      <a:lnTo>
                        <a:pt x="127" y="265"/>
                      </a:lnTo>
                      <a:lnTo>
                        <a:pt x="112" y="265"/>
                      </a:lnTo>
                      <a:lnTo>
                        <a:pt x="108" y="268"/>
                      </a:lnTo>
                      <a:lnTo>
                        <a:pt x="96" y="268"/>
                      </a:lnTo>
                      <a:lnTo>
                        <a:pt x="88" y="255"/>
                      </a:lnTo>
                      <a:lnTo>
                        <a:pt x="85" y="258"/>
                      </a:lnTo>
                      <a:lnTo>
                        <a:pt x="81" y="265"/>
                      </a:lnTo>
                      <a:lnTo>
                        <a:pt x="73" y="265"/>
                      </a:lnTo>
                      <a:lnTo>
                        <a:pt x="73" y="261"/>
                      </a:lnTo>
                      <a:lnTo>
                        <a:pt x="69" y="261"/>
                      </a:lnTo>
                      <a:lnTo>
                        <a:pt x="73" y="255"/>
                      </a:lnTo>
                      <a:lnTo>
                        <a:pt x="69" y="248"/>
                      </a:lnTo>
                      <a:lnTo>
                        <a:pt x="66" y="240"/>
                      </a:lnTo>
                      <a:lnTo>
                        <a:pt x="58" y="240"/>
                      </a:lnTo>
                      <a:lnTo>
                        <a:pt x="58" y="233"/>
                      </a:lnTo>
                      <a:lnTo>
                        <a:pt x="49" y="236"/>
                      </a:lnTo>
                      <a:lnTo>
                        <a:pt x="49" y="233"/>
                      </a:lnTo>
                      <a:lnTo>
                        <a:pt x="54" y="223"/>
                      </a:lnTo>
                      <a:lnTo>
                        <a:pt x="69" y="226"/>
                      </a:lnTo>
                      <a:lnTo>
                        <a:pt x="73" y="226"/>
                      </a:lnTo>
                      <a:lnTo>
                        <a:pt x="73" y="216"/>
                      </a:lnTo>
                      <a:lnTo>
                        <a:pt x="66" y="211"/>
                      </a:lnTo>
                      <a:lnTo>
                        <a:pt x="49" y="216"/>
                      </a:lnTo>
                      <a:lnTo>
                        <a:pt x="46" y="219"/>
                      </a:lnTo>
                      <a:lnTo>
                        <a:pt x="34" y="204"/>
                      </a:lnTo>
                      <a:lnTo>
                        <a:pt x="31" y="204"/>
                      </a:lnTo>
                      <a:lnTo>
                        <a:pt x="27" y="197"/>
                      </a:lnTo>
                      <a:lnTo>
                        <a:pt x="19" y="191"/>
                      </a:lnTo>
                      <a:lnTo>
                        <a:pt x="19" y="179"/>
                      </a:lnTo>
                      <a:lnTo>
                        <a:pt x="11" y="179"/>
                      </a:lnTo>
                      <a:lnTo>
                        <a:pt x="7" y="169"/>
                      </a:lnTo>
                      <a:lnTo>
                        <a:pt x="0" y="162"/>
                      </a:lnTo>
                      <a:lnTo>
                        <a:pt x="7" y="162"/>
                      </a:lnTo>
                      <a:lnTo>
                        <a:pt x="11" y="162"/>
                      </a:lnTo>
                      <a:lnTo>
                        <a:pt x="19" y="165"/>
                      </a:lnTo>
                      <a:lnTo>
                        <a:pt x="22" y="162"/>
                      </a:lnTo>
                      <a:lnTo>
                        <a:pt x="22" y="154"/>
                      </a:lnTo>
                      <a:lnTo>
                        <a:pt x="34" y="150"/>
                      </a:lnTo>
                      <a:lnTo>
                        <a:pt x="27" y="144"/>
                      </a:lnTo>
                      <a:lnTo>
                        <a:pt x="22" y="140"/>
                      </a:lnTo>
                      <a:lnTo>
                        <a:pt x="34" y="133"/>
                      </a:lnTo>
                      <a:lnTo>
                        <a:pt x="46" y="140"/>
                      </a:lnTo>
                      <a:lnTo>
                        <a:pt x="58" y="130"/>
                      </a:lnTo>
                      <a:lnTo>
                        <a:pt x="58" y="112"/>
                      </a:lnTo>
                      <a:lnTo>
                        <a:pt x="66" y="108"/>
                      </a:lnTo>
                      <a:lnTo>
                        <a:pt x="66" y="96"/>
                      </a:lnTo>
                      <a:lnTo>
                        <a:pt x="69" y="90"/>
                      </a:lnTo>
                      <a:lnTo>
                        <a:pt x="69" y="80"/>
                      </a:lnTo>
                      <a:lnTo>
                        <a:pt x="81" y="76"/>
                      </a:lnTo>
                      <a:lnTo>
                        <a:pt x="88" y="80"/>
                      </a:lnTo>
                      <a:lnTo>
                        <a:pt x="96" y="76"/>
                      </a:lnTo>
                      <a:lnTo>
                        <a:pt x="105" y="80"/>
                      </a:lnTo>
                      <a:lnTo>
                        <a:pt x="115" y="73"/>
                      </a:lnTo>
                      <a:lnTo>
                        <a:pt x="127" y="61"/>
                      </a:lnTo>
                      <a:lnTo>
                        <a:pt x="138" y="58"/>
                      </a:lnTo>
                      <a:lnTo>
                        <a:pt x="159" y="61"/>
                      </a:lnTo>
                      <a:lnTo>
                        <a:pt x="174" y="54"/>
                      </a:lnTo>
                      <a:lnTo>
                        <a:pt x="174" y="48"/>
                      </a:lnTo>
                      <a:lnTo>
                        <a:pt x="182" y="48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1" name="Group 115"/>
              <p:cNvGrpSpPr>
                <a:grpSpLocks/>
              </p:cNvGrpSpPr>
              <p:nvPr/>
            </p:nvGrpSpPr>
            <p:grpSpPr bwMode="auto">
              <a:xfrm>
                <a:off x="5444" y="7856"/>
                <a:ext cx="289" cy="81"/>
                <a:chOff x="3087" y="3769"/>
                <a:chExt cx="186" cy="56"/>
              </a:xfrm>
            </p:grpSpPr>
            <p:sp>
              <p:nvSpPr>
                <p:cNvPr id="23892" name="Freeform 117"/>
                <p:cNvSpPr>
                  <a:spLocks/>
                </p:cNvSpPr>
                <p:nvPr/>
              </p:nvSpPr>
              <p:spPr bwMode="auto">
                <a:xfrm>
                  <a:off x="3087" y="3769"/>
                  <a:ext cx="186" cy="56"/>
                </a:xfrm>
                <a:custGeom>
                  <a:avLst/>
                  <a:gdLst>
                    <a:gd name="T0" fmla="*/ 39 w 186"/>
                    <a:gd name="T1" fmla="*/ 0 h 56"/>
                    <a:gd name="T2" fmla="*/ 43 w 186"/>
                    <a:gd name="T3" fmla="*/ 11 h 56"/>
                    <a:gd name="T4" fmla="*/ 39 w 186"/>
                    <a:gd name="T5" fmla="*/ 11 h 56"/>
                    <a:gd name="T6" fmla="*/ 36 w 186"/>
                    <a:gd name="T7" fmla="*/ 14 h 56"/>
                    <a:gd name="T8" fmla="*/ 48 w 186"/>
                    <a:gd name="T9" fmla="*/ 14 h 56"/>
                    <a:gd name="T10" fmla="*/ 48 w 186"/>
                    <a:gd name="T11" fmla="*/ 21 h 56"/>
                    <a:gd name="T12" fmla="*/ 51 w 186"/>
                    <a:gd name="T13" fmla="*/ 21 h 56"/>
                    <a:gd name="T14" fmla="*/ 59 w 186"/>
                    <a:gd name="T15" fmla="*/ 21 h 56"/>
                    <a:gd name="T16" fmla="*/ 66 w 186"/>
                    <a:gd name="T17" fmla="*/ 21 h 56"/>
                    <a:gd name="T18" fmla="*/ 78 w 186"/>
                    <a:gd name="T19" fmla="*/ 14 h 56"/>
                    <a:gd name="T20" fmla="*/ 86 w 186"/>
                    <a:gd name="T21" fmla="*/ 17 h 56"/>
                    <a:gd name="T22" fmla="*/ 98 w 186"/>
                    <a:gd name="T23" fmla="*/ 17 h 56"/>
                    <a:gd name="T24" fmla="*/ 101 w 186"/>
                    <a:gd name="T25" fmla="*/ 21 h 56"/>
                    <a:gd name="T26" fmla="*/ 108 w 186"/>
                    <a:gd name="T27" fmla="*/ 24 h 56"/>
                    <a:gd name="T28" fmla="*/ 147 w 186"/>
                    <a:gd name="T29" fmla="*/ 21 h 56"/>
                    <a:gd name="T30" fmla="*/ 147 w 186"/>
                    <a:gd name="T31" fmla="*/ 32 h 56"/>
                    <a:gd name="T32" fmla="*/ 147 w 186"/>
                    <a:gd name="T33" fmla="*/ 36 h 56"/>
                    <a:gd name="T34" fmla="*/ 152 w 186"/>
                    <a:gd name="T35" fmla="*/ 36 h 56"/>
                    <a:gd name="T36" fmla="*/ 164 w 186"/>
                    <a:gd name="T37" fmla="*/ 32 h 56"/>
                    <a:gd name="T38" fmla="*/ 182 w 186"/>
                    <a:gd name="T39" fmla="*/ 27 h 56"/>
                    <a:gd name="T40" fmla="*/ 182 w 186"/>
                    <a:gd name="T41" fmla="*/ 24 h 56"/>
                    <a:gd name="T42" fmla="*/ 186 w 186"/>
                    <a:gd name="T43" fmla="*/ 21 h 56"/>
                    <a:gd name="T44" fmla="*/ 186 w 186"/>
                    <a:gd name="T45" fmla="*/ 32 h 56"/>
                    <a:gd name="T46" fmla="*/ 186 w 186"/>
                    <a:gd name="T47" fmla="*/ 36 h 56"/>
                    <a:gd name="T48" fmla="*/ 182 w 186"/>
                    <a:gd name="T49" fmla="*/ 46 h 56"/>
                    <a:gd name="T50" fmla="*/ 176 w 186"/>
                    <a:gd name="T51" fmla="*/ 42 h 56"/>
                    <a:gd name="T52" fmla="*/ 164 w 186"/>
                    <a:gd name="T53" fmla="*/ 39 h 56"/>
                    <a:gd name="T54" fmla="*/ 159 w 186"/>
                    <a:gd name="T55" fmla="*/ 42 h 56"/>
                    <a:gd name="T56" fmla="*/ 159 w 186"/>
                    <a:gd name="T57" fmla="*/ 46 h 56"/>
                    <a:gd name="T58" fmla="*/ 125 w 186"/>
                    <a:gd name="T59" fmla="*/ 49 h 56"/>
                    <a:gd name="T60" fmla="*/ 108 w 186"/>
                    <a:gd name="T61" fmla="*/ 49 h 56"/>
                    <a:gd name="T62" fmla="*/ 105 w 186"/>
                    <a:gd name="T63" fmla="*/ 53 h 56"/>
                    <a:gd name="T64" fmla="*/ 93 w 186"/>
                    <a:gd name="T65" fmla="*/ 53 h 56"/>
                    <a:gd name="T66" fmla="*/ 86 w 186"/>
                    <a:gd name="T67" fmla="*/ 56 h 56"/>
                    <a:gd name="T68" fmla="*/ 81 w 186"/>
                    <a:gd name="T69" fmla="*/ 46 h 56"/>
                    <a:gd name="T70" fmla="*/ 66 w 186"/>
                    <a:gd name="T71" fmla="*/ 42 h 56"/>
                    <a:gd name="T72" fmla="*/ 59 w 186"/>
                    <a:gd name="T73" fmla="*/ 32 h 56"/>
                    <a:gd name="T74" fmla="*/ 51 w 186"/>
                    <a:gd name="T75" fmla="*/ 36 h 56"/>
                    <a:gd name="T76" fmla="*/ 36 w 186"/>
                    <a:gd name="T77" fmla="*/ 36 h 56"/>
                    <a:gd name="T78" fmla="*/ 4 w 186"/>
                    <a:gd name="T79" fmla="*/ 39 h 56"/>
                    <a:gd name="T80" fmla="*/ 0 w 186"/>
                    <a:gd name="T81" fmla="*/ 27 h 56"/>
                    <a:gd name="T82" fmla="*/ 4 w 186"/>
                    <a:gd name="T83" fmla="*/ 11 h 56"/>
                    <a:gd name="T84" fmla="*/ 9 w 186"/>
                    <a:gd name="T85" fmla="*/ 11 h 56"/>
                    <a:gd name="T86" fmla="*/ 9 w 186"/>
                    <a:gd name="T87" fmla="*/ 4 h 56"/>
                    <a:gd name="T88" fmla="*/ 16 w 186"/>
                    <a:gd name="T89" fmla="*/ 7 h 56"/>
                    <a:gd name="T90" fmla="*/ 36 w 186"/>
                    <a:gd name="T91" fmla="*/ 7 h 56"/>
                    <a:gd name="T92" fmla="*/ 39 w 186"/>
                    <a:gd name="T93" fmla="*/ 0 h 5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86"/>
                    <a:gd name="T142" fmla="*/ 0 h 56"/>
                    <a:gd name="T143" fmla="*/ 186 w 186"/>
                    <a:gd name="T144" fmla="*/ 56 h 5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86" h="56">
                      <a:moveTo>
                        <a:pt x="39" y="0"/>
                      </a:moveTo>
                      <a:lnTo>
                        <a:pt x="43" y="11"/>
                      </a:lnTo>
                      <a:lnTo>
                        <a:pt x="39" y="11"/>
                      </a:lnTo>
                      <a:lnTo>
                        <a:pt x="36" y="14"/>
                      </a:lnTo>
                      <a:lnTo>
                        <a:pt x="48" y="14"/>
                      </a:lnTo>
                      <a:lnTo>
                        <a:pt x="48" y="21"/>
                      </a:lnTo>
                      <a:lnTo>
                        <a:pt x="51" y="21"/>
                      </a:lnTo>
                      <a:lnTo>
                        <a:pt x="59" y="21"/>
                      </a:lnTo>
                      <a:lnTo>
                        <a:pt x="66" y="21"/>
                      </a:lnTo>
                      <a:lnTo>
                        <a:pt x="78" y="14"/>
                      </a:lnTo>
                      <a:lnTo>
                        <a:pt x="86" y="17"/>
                      </a:lnTo>
                      <a:lnTo>
                        <a:pt x="98" y="17"/>
                      </a:lnTo>
                      <a:lnTo>
                        <a:pt x="101" y="21"/>
                      </a:lnTo>
                      <a:lnTo>
                        <a:pt x="108" y="24"/>
                      </a:lnTo>
                      <a:lnTo>
                        <a:pt x="147" y="21"/>
                      </a:lnTo>
                      <a:lnTo>
                        <a:pt x="147" y="32"/>
                      </a:lnTo>
                      <a:lnTo>
                        <a:pt x="147" y="36"/>
                      </a:lnTo>
                      <a:lnTo>
                        <a:pt x="152" y="36"/>
                      </a:lnTo>
                      <a:lnTo>
                        <a:pt x="164" y="32"/>
                      </a:lnTo>
                      <a:lnTo>
                        <a:pt x="182" y="27"/>
                      </a:lnTo>
                      <a:lnTo>
                        <a:pt x="182" y="24"/>
                      </a:lnTo>
                      <a:lnTo>
                        <a:pt x="186" y="21"/>
                      </a:lnTo>
                      <a:lnTo>
                        <a:pt x="186" y="32"/>
                      </a:lnTo>
                      <a:lnTo>
                        <a:pt x="186" y="36"/>
                      </a:lnTo>
                      <a:lnTo>
                        <a:pt x="182" y="46"/>
                      </a:lnTo>
                      <a:lnTo>
                        <a:pt x="176" y="42"/>
                      </a:lnTo>
                      <a:lnTo>
                        <a:pt x="164" y="39"/>
                      </a:lnTo>
                      <a:lnTo>
                        <a:pt x="159" y="42"/>
                      </a:lnTo>
                      <a:lnTo>
                        <a:pt x="159" y="46"/>
                      </a:lnTo>
                      <a:lnTo>
                        <a:pt x="125" y="49"/>
                      </a:lnTo>
                      <a:lnTo>
                        <a:pt x="108" y="49"/>
                      </a:lnTo>
                      <a:lnTo>
                        <a:pt x="105" y="53"/>
                      </a:lnTo>
                      <a:lnTo>
                        <a:pt x="93" y="53"/>
                      </a:lnTo>
                      <a:lnTo>
                        <a:pt x="86" y="56"/>
                      </a:lnTo>
                      <a:lnTo>
                        <a:pt x="81" y="46"/>
                      </a:lnTo>
                      <a:lnTo>
                        <a:pt x="66" y="42"/>
                      </a:lnTo>
                      <a:lnTo>
                        <a:pt x="59" y="32"/>
                      </a:lnTo>
                      <a:lnTo>
                        <a:pt x="51" y="36"/>
                      </a:lnTo>
                      <a:lnTo>
                        <a:pt x="36" y="36"/>
                      </a:lnTo>
                      <a:lnTo>
                        <a:pt x="4" y="39"/>
                      </a:lnTo>
                      <a:lnTo>
                        <a:pt x="0" y="27"/>
                      </a:lnTo>
                      <a:lnTo>
                        <a:pt x="4" y="11"/>
                      </a:lnTo>
                      <a:lnTo>
                        <a:pt x="9" y="11"/>
                      </a:lnTo>
                      <a:lnTo>
                        <a:pt x="9" y="4"/>
                      </a:lnTo>
                      <a:lnTo>
                        <a:pt x="16" y="7"/>
                      </a:lnTo>
                      <a:lnTo>
                        <a:pt x="36" y="7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93" name="Freeform 116"/>
                <p:cNvSpPr>
                  <a:spLocks/>
                </p:cNvSpPr>
                <p:nvPr/>
              </p:nvSpPr>
              <p:spPr bwMode="auto">
                <a:xfrm>
                  <a:off x="3087" y="3769"/>
                  <a:ext cx="186" cy="56"/>
                </a:xfrm>
                <a:custGeom>
                  <a:avLst/>
                  <a:gdLst>
                    <a:gd name="T0" fmla="*/ 39 w 186"/>
                    <a:gd name="T1" fmla="*/ 0 h 56"/>
                    <a:gd name="T2" fmla="*/ 43 w 186"/>
                    <a:gd name="T3" fmla="*/ 11 h 56"/>
                    <a:gd name="T4" fmla="*/ 39 w 186"/>
                    <a:gd name="T5" fmla="*/ 11 h 56"/>
                    <a:gd name="T6" fmla="*/ 36 w 186"/>
                    <a:gd name="T7" fmla="*/ 14 h 56"/>
                    <a:gd name="T8" fmla="*/ 48 w 186"/>
                    <a:gd name="T9" fmla="*/ 14 h 56"/>
                    <a:gd name="T10" fmla="*/ 48 w 186"/>
                    <a:gd name="T11" fmla="*/ 21 h 56"/>
                    <a:gd name="T12" fmla="*/ 51 w 186"/>
                    <a:gd name="T13" fmla="*/ 21 h 56"/>
                    <a:gd name="T14" fmla="*/ 59 w 186"/>
                    <a:gd name="T15" fmla="*/ 21 h 56"/>
                    <a:gd name="T16" fmla="*/ 66 w 186"/>
                    <a:gd name="T17" fmla="*/ 21 h 56"/>
                    <a:gd name="T18" fmla="*/ 78 w 186"/>
                    <a:gd name="T19" fmla="*/ 14 h 56"/>
                    <a:gd name="T20" fmla="*/ 86 w 186"/>
                    <a:gd name="T21" fmla="*/ 17 h 56"/>
                    <a:gd name="T22" fmla="*/ 98 w 186"/>
                    <a:gd name="T23" fmla="*/ 17 h 56"/>
                    <a:gd name="T24" fmla="*/ 101 w 186"/>
                    <a:gd name="T25" fmla="*/ 21 h 56"/>
                    <a:gd name="T26" fmla="*/ 108 w 186"/>
                    <a:gd name="T27" fmla="*/ 24 h 56"/>
                    <a:gd name="T28" fmla="*/ 147 w 186"/>
                    <a:gd name="T29" fmla="*/ 21 h 56"/>
                    <a:gd name="T30" fmla="*/ 147 w 186"/>
                    <a:gd name="T31" fmla="*/ 32 h 56"/>
                    <a:gd name="T32" fmla="*/ 147 w 186"/>
                    <a:gd name="T33" fmla="*/ 36 h 56"/>
                    <a:gd name="T34" fmla="*/ 152 w 186"/>
                    <a:gd name="T35" fmla="*/ 36 h 56"/>
                    <a:gd name="T36" fmla="*/ 164 w 186"/>
                    <a:gd name="T37" fmla="*/ 32 h 56"/>
                    <a:gd name="T38" fmla="*/ 182 w 186"/>
                    <a:gd name="T39" fmla="*/ 27 h 56"/>
                    <a:gd name="T40" fmla="*/ 182 w 186"/>
                    <a:gd name="T41" fmla="*/ 24 h 56"/>
                    <a:gd name="T42" fmla="*/ 186 w 186"/>
                    <a:gd name="T43" fmla="*/ 21 h 56"/>
                    <a:gd name="T44" fmla="*/ 186 w 186"/>
                    <a:gd name="T45" fmla="*/ 32 h 56"/>
                    <a:gd name="T46" fmla="*/ 186 w 186"/>
                    <a:gd name="T47" fmla="*/ 36 h 56"/>
                    <a:gd name="T48" fmla="*/ 182 w 186"/>
                    <a:gd name="T49" fmla="*/ 46 h 56"/>
                    <a:gd name="T50" fmla="*/ 176 w 186"/>
                    <a:gd name="T51" fmla="*/ 42 h 56"/>
                    <a:gd name="T52" fmla="*/ 164 w 186"/>
                    <a:gd name="T53" fmla="*/ 39 h 56"/>
                    <a:gd name="T54" fmla="*/ 159 w 186"/>
                    <a:gd name="T55" fmla="*/ 42 h 56"/>
                    <a:gd name="T56" fmla="*/ 159 w 186"/>
                    <a:gd name="T57" fmla="*/ 46 h 56"/>
                    <a:gd name="T58" fmla="*/ 125 w 186"/>
                    <a:gd name="T59" fmla="*/ 49 h 56"/>
                    <a:gd name="T60" fmla="*/ 108 w 186"/>
                    <a:gd name="T61" fmla="*/ 49 h 56"/>
                    <a:gd name="T62" fmla="*/ 105 w 186"/>
                    <a:gd name="T63" fmla="*/ 53 h 56"/>
                    <a:gd name="T64" fmla="*/ 93 w 186"/>
                    <a:gd name="T65" fmla="*/ 53 h 56"/>
                    <a:gd name="T66" fmla="*/ 86 w 186"/>
                    <a:gd name="T67" fmla="*/ 56 h 56"/>
                    <a:gd name="T68" fmla="*/ 81 w 186"/>
                    <a:gd name="T69" fmla="*/ 46 h 56"/>
                    <a:gd name="T70" fmla="*/ 66 w 186"/>
                    <a:gd name="T71" fmla="*/ 42 h 56"/>
                    <a:gd name="T72" fmla="*/ 59 w 186"/>
                    <a:gd name="T73" fmla="*/ 32 h 56"/>
                    <a:gd name="T74" fmla="*/ 51 w 186"/>
                    <a:gd name="T75" fmla="*/ 36 h 56"/>
                    <a:gd name="T76" fmla="*/ 36 w 186"/>
                    <a:gd name="T77" fmla="*/ 36 h 56"/>
                    <a:gd name="T78" fmla="*/ 4 w 186"/>
                    <a:gd name="T79" fmla="*/ 39 h 56"/>
                    <a:gd name="T80" fmla="*/ 0 w 186"/>
                    <a:gd name="T81" fmla="*/ 27 h 56"/>
                    <a:gd name="T82" fmla="*/ 4 w 186"/>
                    <a:gd name="T83" fmla="*/ 11 h 56"/>
                    <a:gd name="T84" fmla="*/ 9 w 186"/>
                    <a:gd name="T85" fmla="*/ 11 h 56"/>
                    <a:gd name="T86" fmla="*/ 9 w 186"/>
                    <a:gd name="T87" fmla="*/ 4 h 56"/>
                    <a:gd name="T88" fmla="*/ 16 w 186"/>
                    <a:gd name="T89" fmla="*/ 7 h 56"/>
                    <a:gd name="T90" fmla="*/ 36 w 186"/>
                    <a:gd name="T91" fmla="*/ 7 h 56"/>
                    <a:gd name="T92" fmla="*/ 39 w 186"/>
                    <a:gd name="T93" fmla="*/ 0 h 5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86"/>
                    <a:gd name="T142" fmla="*/ 0 h 56"/>
                    <a:gd name="T143" fmla="*/ 186 w 186"/>
                    <a:gd name="T144" fmla="*/ 56 h 5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86" h="56">
                      <a:moveTo>
                        <a:pt x="39" y="0"/>
                      </a:moveTo>
                      <a:lnTo>
                        <a:pt x="43" y="11"/>
                      </a:lnTo>
                      <a:lnTo>
                        <a:pt x="39" y="11"/>
                      </a:lnTo>
                      <a:lnTo>
                        <a:pt x="36" y="14"/>
                      </a:lnTo>
                      <a:lnTo>
                        <a:pt x="48" y="14"/>
                      </a:lnTo>
                      <a:lnTo>
                        <a:pt x="48" y="21"/>
                      </a:lnTo>
                      <a:lnTo>
                        <a:pt x="51" y="21"/>
                      </a:lnTo>
                      <a:lnTo>
                        <a:pt x="59" y="21"/>
                      </a:lnTo>
                      <a:lnTo>
                        <a:pt x="66" y="21"/>
                      </a:lnTo>
                      <a:lnTo>
                        <a:pt x="78" y="14"/>
                      </a:lnTo>
                      <a:lnTo>
                        <a:pt x="86" y="17"/>
                      </a:lnTo>
                      <a:lnTo>
                        <a:pt x="98" y="17"/>
                      </a:lnTo>
                      <a:lnTo>
                        <a:pt x="101" y="21"/>
                      </a:lnTo>
                      <a:lnTo>
                        <a:pt x="108" y="24"/>
                      </a:lnTo>
                      <a:lnTo>
                        <a:pt x="147" y="21"/>
                      </a:lnTo>
                      <a:lnTo>
                        <a:pt x="147" y="32"/>
                      </a:lnTo>
                      <a:lnTo>
                        <a:pt x="147" y="36"/>
                      </a:lnTo>
                      <a:lnTo>
                        <a:pt x="152" y="36"/>
                      </a:lnTo>
                      <a:lnTo>
                        <a:pt x="164" y="32"/>
                      </a:lnTo>
                      <a:lnTo>
                        <a:pt x="182" y="27"/>
                      </a:lnTo>
                      <a:lnTo>
                        <a:pt x="182" y="24"/>
                      </a:lnTo>
                      <a:lnTo>
                        <a:pt x="186" y="21"/>
                      </a:lnTo>
                      <a:lnTo>
                        <a:pt x="186" y="32"/>
                      </a:lnTo>
                      <a:lnTo>
                        <a:pt x="186" y="36"/>
                      </a:lnTo>
                      <a:lnTo>
                        <a:pt x="182" y="46"/>
                      </a:lnTo>
                      <a:lnTo>
                        <a:pt x="176" y="42"/>
                      </a:lnTo>
                      <a:lnTo>
                        <a:pt x="164" y="39"/>
                      </a:lnTo>
                      <a:lnTo>
                        <a:pt x="159" y="42"/>
                      </a:lnTo>
                      <a:lnTo>
                        <a:pt x="159" y="46"/>
                      </a:lnTo>
                      <a:lnTo>
                        <a:pt x="125" y="49"/>
                      </a:lnTo>
                      <a:lnTo>
                        <a:pt x="108" y="49"/>
                      </a:lnTo>
                      <a:lnTo>
                        <a:pt x="105" y="53"/>
                      </a:lnTo>
                      <a:lnTo>
                        <a:pt x="93" y="53"/>
                      </a:lnTo>
                      <a:lnTo>
                        <a:pt x="86" y="56"/>
                      </a:lnTo>
                      <a:lnTo>
                        <a:pt x="81" y="46"/>
                      </a:lnTo>
                      <a:lnTo>
                        <a:pt x="66" y="42"/>
                      </a:lnTo>
                      <a:lnTo>
                        <a:pt x="59" y="32"/>
                      </a:lnTo>
                      <a:lnTo>
                        <a:pt x="51" y="36"/>
                      </a:lnTo>
                      <a:lnTo>
                        <a:pt x="36" y="36"/>
                      </a:lnTo>
                      <a:lnTo>
                        <a:pt x="4" y="39"/>
                      </a:lnTo>
                      <a:lnTo>
                        <a:pt x="0" y="27"/>
                      </a:lnTo>
                      <a:lnTo>
                        <a:pt x="4" y="11"/>
                      </a:lnTo>
                      <a:lnTo>
                        <a:pt x="9" y="11"/>
                      </a:lnTo>
                      <a:lnTo>
                        <a:pt x="9" y="4"/>
                      </a:lnTo>
                      <a:lnTo>
                        <a:pt x="16" y="7"/>
                      </a:lnTo>
                      <a:lnTo>
                        <a:pt x="36" y="7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2" name="Group 112"/>
              <p:cNvGrpSpPr>
                <a:grpSpLocks/>
              </p:cNvGrpSpPr>
              <p:nvPr/>
            </p:nvGrpSpPr>
            <p:grpSpPr bwMode="auto">
              <a:xfrm>
                <a:off x="5810" y="7835"/>
                <a:ext cx="14" cy="25"/>
                <a:chOff x="3323" y="3754"/>
                <a:chExt cx="9" cy="17"/>
              </a:xfrm>
            </p:grpSpPr>
            <p:sp>
              <p:nvSpPr>
                <p:cNvPr id="23890" name="Freeform 114"/>
                <p:cNvSpPr>
                  <a:spLocks/>
                </p:cNvSpPr>
                <p:nvPr/>
              </p:nvSpPr>
              <p:spPr bwMode="auto">
                <a:xfrm>
                  <a:off x="3323" y="3754"/>
                  <a:ext cx="9" cy="17"/>
                </a:xfrm>
                <a:custGeom>
                  <a:avLst/>
                  <a:gdLst>
                    <a:gd name="T0" fmla="*/ 3 w 9"/>
                    <a:gd name="T1" fmla="*/ 0 h 17"/>
                    <a:gd name="T2" fmla="*/ 9 w 9"/>
                    <a:gd name="T3" fmla="*/ 14 h 17"/>
                    <a:gd name="T4" fmla="*/ 9 w 9"/>
                    <a:gd name="T5" fmla="*/ 17 h 17"/>
                    <a:gd name="T6" fmla="*/ 0 w 9"/>
                    <a:gd name="T7" fmla="*/ 14 h 17"/>
                    <a:gd name="T8" fmla="*/ 0 w 9"/>
                    <a:gd name="T9" fmla="*/ 7 h 17"/>
                    <a:gd name="T10" fmla="*/ 3 w 9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"/>
                    <a:gd name="T19" fmla="*/ 0 h 17"/>
                    <a:gd name="T20" fmla="*/ 9 w 9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" h="17">
                      <a:moveTo>
                        <a:pt x="3" y="0"/>
                      </a:moveTo>
                      <a:lnTo>
                        <a:pt x="9" y="14"/>
                      </a:lnTo>
                      <a:lnTo>
                        <a:pt x="9" y="17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91" name="Freeform 113"/>
                <p:cNvSpPr>
                  <a:spLocks/>
                </p:cNvSpPr>
                <p:nvPr/>
              </p:nvSpPr>
              <p:spPr bwMode="auto">
                <a:xfrm>
                  <a:off x="3323" y="3754"/>
                  <a:ext cx="9" cy="17"/>
                </a:xfrm>
                <a:custGeom>
                  <a:avLst/>
                  <a:gdLst>
                    <a:gd name="T0" fmla="*/ 3 w 9"/>
                    <a:gd name="T1" fmla="*/ 0 h 17"/>
                    <a:gd name="T2" fmla="*/ 9 w 9"/>
                    <a:gd name="T3" fmla="*/ 14 h 17"/>
                    <a:gd name="T4" fmla="*/ 9 w 9"/>
                    <a:gd name="T5" fmla="*/ 17 h 17"/>
                    <a:gd name="T6" fmla="*/ 0 w 9"/>
                    <a:gd name="T7" fmla="*/ 14 h 17"/>
                    <a:gd name="T8" fmla="*/ 0 w 9"/>
                    <a:gd name="T9" fmla="*/ 7 h 17"/>
                    <a:gd name="T10" fmla="*/ 3 w 9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"/>
                    <a:gd name="T19" fmla="*/ 0 h 17"/>
                    <a:gd name="T20" fmla="*/ 9 w 9"/>
                    <a:gd name="T21" fmla="*/ 17 h 1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" h="17">
                      <a:moveTo>
                        <a:pt x="3" y="0"/>
                      </a:moveTo>
                      <a:lnTo>
                        <a:pt x="9" y="14"/>
                      </a:lnTo>
                      <a:lnTo>
                        <a:pt x="9" y="17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3" name="Group 109"/>
              <p:cNvGrpSpPr>
                <a:grpSpLocks/>
              </p:cNvGrpSpPr>
              <p:nvPr/>
            </p:nvGrpSpPr>
            <p:grpSpPr bwMode="auto">
              <a:xfrm>
                <a:off x="5376" y="7789"/>
                <a:ext cx="14" cy="27"/>
                <a:chOff x="3042" y="3722"/>
                <a:chExt cx="10" cy="20"/>
              </a:xfrm>
            </p:grpSpPr>
            <p:sp>
              <p:nvSpPr>
                <p:cNvPr id="23888" name="Freeform 111"/>
                <p:cNvSpPr>
                  <a:spLocks/>
                </p:cNvSpPr>
                <p:nvPr/>
              </p:nvSpPr>
              <p:spPr bwMode="auto">
                <a:xfrm>
                  <a:off x="3042" y="3722"/>
                  <a:ext cx="10" cy="20"/>
                </a:xfrm>
                <a:custGeom>
                  <a:avLst/>
                  <a:gdLst>
                    <a:gd name="T0" fmla="*/ 0 w 10"/>
                    <a:gd name="T1" fmla="*/ 0 h 20"/>
                    <a:gd name="T2" fmla="*/ 3 w 10"/>
                    <a:gd name="T3" fmla="*/ 4 h 20"/>
                    <a:gd name="T4" fmla="*/ 10 w 10"/>
                    <a:gd name="T5" fmla="*/ 10 h 20"/>
                    <a:gd name="T6" fmla="*/ 10 w 10"/>
                    <a:gd name="T7" fmla="*/ 14 h 20"/>
                    <a:gd name="T8" fmla="*/ 7 w 10"/>
                    <a:gd name="T9" fmla="*/ 20 h 20"/>
                    <a:gd name="T10" fmla="*/ 3 w 10"/>
                    <a:gd name="T11" fmla="*/ 10 h 20"/>
                    <a:gd name="T12" fmla="*/ 0 w 10"/>
                    <a:gd name="T13" fmla="*/ 4 h 20"/>
                    <a:gd name="T14" fmla="*/ 0 w 10"/>
                    <a:gd name="T15" fmla="*/ 0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0"/>
                    <a:gd name="T25" fmla="*/ 0 h 20"/>
                    <a:gd name="T26" fmla="*/ 10 w 10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0" h="20">
                      <a:moveTo>
                        <a:pt x="0" y="0"/>
                      </a:moveTo>
                      <a:lnTo>
                        <a:pt x="3" y="4"/>
                      </a:lnTo>
                      <a:lnTo>
                        <a:pt x="10" y="10"/>
                      </a:lnTo>
                      <a:lnTo>
                        <a:pt x="10" y="14"/>
                      </a:lnTo>
                      <a:lnTo>
                        <a:pt x="7" y="20"/>
                      </a:lnTo>
                      <a:lnTo>
                        <a:pt x="3" y="10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89" name="Freeform 110"/>
                <p:cNvSpPr>
                  <a:spLocks/>
                </p:cNvSpPr>
                <p:nvPr/>
              </p:nvSpPr>
              <p:spPr bwMode="auto">
                <a:xfrm>
                  <a:off x="3042" y="3722"/>
                  <a:ext cx="10" cy="20"/>
                </a:xfrm>
                <a:custGeom>
                  <a:avLst/>
                  <a:gdLst>
                    <a:gd name="T0" fmla="*/ 0 w 10"/>
                    <a:gd name="T1" fmla="*/ 0 h 20"/>
                    <a:gd name="T2" fmla="*/ 3 w 10"/>
                    <a:gd name="T3" fmla="*/ 4 h 20"/>
                    <a:gd name="T4" fmla="*/ 10 w 10"/>
                    <a:gd name="T5" fmla="*/ 10 h 20"/>
                    <a:gd name="T6" fmla="*/ 10 w 10"/>
                    <a:gd name="T7" fmla="*/ 14 h 20"/>
                    <a:gd name="T8" fmla="*/ 7 w 10"/>
                    <a:gd name="T9" fmla="*/ 20 h 20"/>
                    <a:gd name="T10" fmla="*/ 3 w 10"/>
                    <a:gd name="T11" fmla="*/ 10 h 20"/>
                    <a:gd name="T12" fmla="*/ 0 w 10"/>
                    <a:gd name="T13" fmla="*/ 4 h 20"/>
                    <a:gd name="T14" fmla="*/ 0 w 10"/>
                    <a:gd name="T15" fmla="*/ 0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0"/>
                    <a:gd name="T25" fmla="*/ 0 h 20"/>
                    <a:gd name="T26" fmla="*/ 10 w 10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0" h="20">
                      <a:moveTo>
                        <a:pt x="0" y="0"/>
                      </a:moveTo>
                      <a:lnTo>
                        <a:pt x="3" y="4"/>
                      </a:lnTo>
                      <a:lnTo>
                        <a:pt x="10" y="10"/>
                      </a:lnTo>
                      <a:lnTo>
                        <a:pt x="10" y="14"/>
                      </a:lnTo>
                      <a:lnTo>
                        <a:pt x="7" y="20"/>
                      </a:lnTo>
                      <a:lnTo>
                        <a:pt x="3" y="10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4" name="Group 106"/>
              <p:cNvGrpSpPr>
                <a:grpSpLocks/>
              </p:cNvGrpSpPr>
              <p:nvPr/>
            </p:nvGrpSpPr>
            <p:grpSpPr bwMode="auto">
              <a:xfrm>
                <a:off x="5626" y="7772"/>
                <a:ext cx="9" cy="7"/>
                <a:chOff x="3204" y="3712"/>
                <a:chExt cx="6" cy="4"/>
              </a:xfrm>
            </p:grpSpPr>
            <p:sp>
              <p:nvSpPr>
                <p:cNvPr id="23886" name="Freeform 108"/>
                <p:cNvSpPr>
                  <a:spLocks/>
                </p:cNvSpPr>
                <p:nvPr/>
              </p:nvSpPr>
              <p:spPr bwMode="auto">
                <a:xfrm>
                  <a:off x="3204" y="3712"/>
                  <a:ext cx="6" cy="4"/>
                </a:xfrm>
                <a:custGeom>
                  <a:avLst/>
                  <a:gdLst>
                    <a:gd name="T0" fmla="*/ 0 w 6"/>
                    <a:gd name="T1" fmla="*/ 0 h 4"/>
                    <a:gd name="T2" fmla="*/ 6 w 6"/>
                    <a:gd name="T3" fmla="*/ 0 h 4"/>
                    <a:gd name="T4" fmla="*/ 0 w 6"/>
                    <a:gd name="T5" fmla="*/ 4 h 4"/>
                    <a:gd name="T6" fmla="*/ 0 w 6"/>
                    <a:gd name="T7" fmla="*/ 0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4"/>
                    <a:gd name="T14" fmla="*/ 6 w 6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4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87" name="Freeform 107"/>
                <p:cNvSpPr>
                  <a:spLocks/>
                </p:cNvSpPr>
                <p:nvPr/>
              </p:nvSpPr>
              <p:spPr bwMode="auto">
                <a:xfrm>
                  <a:off x="3204" y="3712"/>
                  <a:ext cx="6" cy="4"/>
                </a:xfrm>
                <a:custGeom>
                  <a:avLst/>
                  <a:gdLst>
                    <a:gd name="T0" fmla="*/ 0 w 6"/>
                    <a:gd name="T1" fmla="*/ 0 h 4"/>
                    <a:gd name="T2" fmla="*/ 6 w 6"/>
                    <a:gd name="T3" fmla="*/ 0 h 4"/>
                    <a:gd name="T4" fmla="*/ 0 w 6"/>
                    <a:gd name="T5" fmla="*/ 4 h 4"/>
                    <a:gd name="T6" fmla="*/ 0 w 6"/>
                    <a:gd name="T7" fmla="*/ 0 h 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"/>
                    <a:gd name="T13" fmla="*/ 0 h 4"/>
                    <a:gd name="T14" fmla="*/ 6 w 6"/>
                    <a:gd name="T15" fmla="*/ 4 h 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" h="4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5" name="Group 103"/>
              <p:cNvGrpSpPr>
                <a:grpSpLocks/>
              </p:cNvGrpSpPr>
              <p:nvPr/>
            </p:nvGrpSpPr>
            <p:grpSpPr bwMode="auto">
              <a:xfrm>
                <a:off x="5833" y="7747"/>
                <a:ext cx="7" cy="14"/>
                <a:chOff x="3337" y="3694"/>
                <a:chExt cx="5" cy="10"/>
              </a:xfrm>
            </p:grpSpPr>
            <p:sp>
              <p:nvSpPr>
                <p:cNvPr id="23884" name="Freeform 105"/>
                <p:cNvSpPr>
                  <a:spLocks/>
                </p:cNvSpPr>
                <p:nvPr/>
              </p:nvSpPr>
              <p:spPr bwMode="auto">
                <a:xfrm>
                  <a:off x="3337" y="3694"/>
                  <a:ext cx="5" cy="10"/>
                </a:xfrm>
                <a:custGeom>
                  <a:avLst/>
                  <a:gdLst>
                    <a:gd name="T0" fmla="*/ 1 w 5"/>
                    <a:gd name="T1" fmla="*/ 0 h 10"/>
                    <a:gd name="T2" fmla="*/ 5 w 5"/>
                    <a:gd name="T3" fmla="*/ 6 h 10"/>
                    <a:gd name="T4" fmla="*/ 1 w 5"/>
                    <a:gd name="T5" fmla="*/ 10 h 10"/>
                    <a:gd name="T6" fmla="*/ 0 w 5"/>
                    <a:gd name="T7" fmla="*/ 6 h 10"/>
                    <a:gd name="T8" fmla="*/ 1 w 5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10"/>
                    <a:gd name="T17" fmla="*/ 5 w 5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10">
                      <a:moveTo>
                        <a:pt x="1" y="0"/>
                      </a:moveTo>
                      <a:lnTo>
                        <a:pt x="5" y="6"/>
                      </a:lnTo>
                      <a:lnTo>
                        <a:pt x="1" y="10"/>
                      </a:lnTo>
                      <a:lnTo>
                        <a:pt x="0" y="6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85" name="Freeform 104"/>
                <p:cNvSpPr>
                  <a:spLocks/>
                </p:cNvSpPr>
                <p:nvPr/>
              </p:nvSpPr>
              <p:spPr bwMode="auto">
                <a:xfrm>
                  <a:off x="3337" y="3694"/>
                  <a:ext cx="5" cy="10"/>
                </a:xfrm>
                <a:custGeom>
                  <a:avLst/>
                  <a:gdLst>
                    <a:gd name="T0" fmla="*/ 1 w 5"/>
                    <a:gd name="T1" fmla="*/ 0 h 10"/>
                    <a:gd name="T2" fmla="*/ 5 w 5"/>
                    <a:gd name="T3" fmla="*/ 6 h 10"/>
                    <a:gd name="T4" fmla="*/ 1 w 5"/>
                    <a:gd name="T5" fmla="*/ 10 h 10"/>
                    <a:gd name="T6" fmla="*/ 0 w 5"/>
                    <a:gd name="T7" fmla="*/ 6 h 10"/>
                    <a:gd name="T8" fmla="*/ 1 w 5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10"/>
                    <a:gd name="T17" fmla="*/ 5 w 5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10">
                      <a:moveTo>
                        <a:pt x="1" y="0"/>
                      </a:moveTo>
                      <a:lnTo>
                        <a:pt x="5" y="6"/>
                      </a:lnTo>
                      <a:lnTo>
                        <a:pt x="1" y="10"/>
                      </a:lnTo>
                      <a:lnTo>
                        <a:pt x="0" y="6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6" name="Group 100"/>
              <p:cNvGrpSpPr>
                <a:grpSpLocks/>
              </p:cNvGrpSpPr>
              <p:nvPr/>
            </p:nvGrpSpPr>
            <p:grpSpPr bwMode="auto">
              <a:xfrm>
                <a:off x="5860" y="7743"/>
                <a:ext cx="57" cy="67"/>
                <a:chOff x="3355" y="3690"/>
                <a:chExt cx="37" cy="46"/>
              </a:xfrm>
            </p:grpSpPr>
            <p:sp>
              <p:nvSpPr>
                <p:cNvPr id="23882" name="Freeform 102"/>
                <p:cNvSpPr>
                  <a:spLocks/>
                </p:cNvSpPr>
                <p:nvPr/>
              </p:nvSpPr>
              <p:spPr bwMode="auto">
                <a:xfrm>
                  <a:off x="3355" y="3690"/>
                  <a:ext cx="37" cy="46"/>
                </a:xfrm>
                <a:custGeom>
                  <a:avLst/>
                  <a:gdLst>
                    <a:gd name="T0" fmla="*/ 34 w 37"/>
                    <a:gd name="T1" fmla="*/ 0 h 46"/>
                    <a:gd name="T2" fmla="*/ 37 w 37"/>
                    <a:gd name="T3" fmla="*/ 4 h 46"/>
                    <a:gd name="T4" fmla="*/ 34 w 37"/>
                    <a:gd name="T5" fmla="*/ 14 h 46"/>
                    <a:gd name="T6" fmla="*/ 34 w 37"/>
                    <a:gd name="T7" fmla="*/ 29 h 46"/>
                    <a:gd name="T8" fmla="*/ 19 w 37"/>
                    <a:gd name="T9" fmla="*/ 39 h 46"/>
                    <a:gd name="T10" fmla="*/ 15 w 37"/>
                    <a:gd name="T11" fmla="*/ 42 h 46"/>
                    <a:gd name="T12" fmla="*/ 10 w 37"/>
                    <a:gd name="T13" fmla="*/ 46 h 46"/>
                    <a:gd name="T14" fmla="*/ 7 w 37"/>
                    <a:gd name="T15" fmla="*/ 46 h 46"/>
                    <a:gd name="T16" fmla="*/ 7 w 37"/>
                    <a:gd name="T17" fmla="*/ 32 h 46"/>
                    <a:gd name="T18" fmla="*/ 0 w 37"/>
                    <a:gd name="T19" fmla="*/ 29 h 46"/>
                    <a:gd name="T20" fmla="*/ 3 w 37"/>
                    <a:gd name="T21" fmla="*/ 29 h 46"/>
                    <a:gd name="T22" fmla="*/ 10 w 37"/>
                    <a:gd name="T23" fmla="*/ 14 h 46"/>
                    <a:gd name="T24" fmla="*/ 22 w 37"/>
                    <a:gd name="T25" fmla="*/ 10 h 46"/>
                    <a:gd name="T26" fmla="*/ 34 w 37"/>
                    <a:gd name="T27" fmla="*/ 0 h 4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7"/>
                    <a:gd name="T43" fmla="*/ 0 h 46"/>
                    <a:gd name="T44" fmla="*/ 37 w 37"/>
                    <a:gd name="T45" fmla="*/ 46 h 4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7" h="46">
                      <a:moveTo>
                        <a:pt x="34" y="0"/>
                      </a:moveTo>
                      <a:lnTo>
                        <a:pt x="37" y="4"/>
                      </a:lnTo>
                      <a:lnTo>
                        <a:pt x="34" y="14"/>
                      </a:lnTo>
                      <a:lnTo>
                        <a:pt x="34" y="29"/>
                      </a:lnTo>
                      <a:lnTo>
                        <a:pt x="19" y="39"/>
                      </a:lnTo>
                      <a:lnTo>
                        <a:pt x="15" y="42"/>
                      </a:lnTo>
                      <a:lnTo>
                        <a:pt x="10" y="46"/>
                      </a:lnTo>
                      <a:lnTo>
                        <a:pt x="7" y="46"/>
                      </a:lnTo>
                      <a:lnTo>
                        <a:pt x="7" y="32"/>
                      </a:lnTo>
                      <a:lnTo>
                        <a:pt x="0" y="29"/>
                      </a:lnTo>
                      <a:lnTo>
                        <a:pt x="3" y="29"/>
                      </a:lnTo>
                      <a:lnTo>
                        <a:pt x="10" y="14"/>
                      </a:lnTo>
                      <a:lnTo>
                        <a:pt x="22" y="10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83" name="Freeform 101"/>
                <p:cNvSpPr>
                  <a:spLocks/>
                </p:cNvSpPr>
                <p:nvPr/>
              </p:nvSpPr>
              <p:spPr bwMode="auto">
                <a:xfrm>
                  <a:off x="3355" y="3690"/>
                  <a:ext cx="37" cy="46"/>
                </a:xfrm>
                <a:custGeom>
                  <a:avLst/>
                  <a:gdLst>
                    <a:gd name="T0" fmla="*/ 34 w 37"/>
                    <a:gd name="T1" fmla="*/ 0 h 46"/>
                    <a:gd name="T2" fmla="*/ 37 w 37"/>
                    <a:gd name="T3" fmla="*/ 4 h 46"/>
                    <a:gd name="T4" fmla="*/ 34 w 37"/>
                    <a:gd name="T5" fmla="*/ 14 h 46"/>
                    <a:gd name="T6" fmla="*/ 34 w 37"/>
                    <a:gd name="T7" fmla="*/ 29 h 46"/>
                    <a:gd name="T8" fmla="*/ 19 w 37"/>
                    <a:gd name="T9" fmla="*/ 39 h 46"/>
                    <a:gd name="T10" fmla="*/ 15 w 37"/>
                    <a:gd name="T11" fmla="*/ 42 h 46"/>
                    <a:gd name="T12" fmla="*/ 10 w 37"/>
                    <a:gd name="T13" fmla="*/ 46 h 46"/>
                    <a:gd name="T14" fmla="*/ 7 w 37"/>
                    <a:gd name="T15" fmla="*/ 46 h 46"/>
                    <a:gd name="T16" fmla="*/ 7 w 37"/>
                    <a:gd name="T17" fmla="*/ 32 h 46"/>
                    <a:gd name="T18" fmla="*/ 0 w 37"/>
                    <a:gd name="T19" fmla="*/ 29 h 46"/>
                    <a:gd name="T20" fmla="*/ 3 w 37"/>
                    <a:gd name="T21" fmla="*/ 29 h 46"/>
                    <a:gd name="T22" fmla="*/ 10 w 37"/>
                    <a:gd name="T23" fmla="*/ 14 h 46"/>
                    <a:gd name="T24" fmla="*/ 22 w 37"/>
                    <a:gd name="T25" fmla="*/ 10 h 46"/>
                    <a:gd name="T26" fmla="*/ 34 w 37"/>
                    <a:gd name="T27" fmla="*/ 0 h 4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7"/>
                    <a:gd name="T43" fmla="*/ 0 h 46"/>
                    <a:gd name="T44" fmla="*/ 37 w 37"/>
                    <a:gd name="T45" fmla="*/ 46 h 4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7" h="46">
                      <a:moveTo>
                        <a:pt x="34" y="0"/>
                      </a:moveTo>
                      <a:lnTo>
                        <a:pt x="37" y="4"/>
                      </a:lnTo>
                      <a:lnTo>
                        <a:pt x="34" y="14"/>
                      </a:lnTo>
                      <a:lnTo>
                        <a:pt x="34" y="29"/>
                      </a:lnTo>
                      <a:lnTo>
                        <a:pt x="19" y="39"/>
                      </a:lnTo>
                      <a:lnTo>
                        <a:pt x="15" y="42"/>
                      </a:lnTo>
                      <a:lnTo>
                        <a:pt x="10" y="46"/>
                      </a:lnTo>
                      <a:lnTo>
                        <a:pt x="7" y="46"/>
                      </a:lnTo>
                      <a:lnTo>
                        <a:pt x="7" y="32"/>
                      </a:lnTo>
                      <a:lnTo>
                        <a:pt x="0" y="29"/>
                      </a:lnTo>
                      <a:lnTo>
                        <a:pt x="3" y="29"/>
                      </a:lnTo>
                      <a:lnTo>
                        <a:pt x="10" y="14"/>
                      </a:lnTo>
                      <a:lnTo>
                        <a:pt x="22" y="10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7" name="Group 97"/>
              <p:cNvGrpSpPr>
                <a:grpSpLocks/>
              </p:cNvGrpSpPr>
              <p:nvPr/>
            </p:nvGrpSpPr>
            <p:grpSpPr bwMode="auto">
              <a:xfrm>
                <a:off x="5717" y="7743"/>
                <a:ext cx="9" cy="13"/>
                <a:chOff x="3263" y="3690"/>
                <a:chExt cx="6" cy="10"/>
              </a:xfrm>
            </p:grpSpPr>
            <p:sp>
              <p:nvSpPr>
                <p:cNvPr id="23880" name="Freeform 99"/>
                <p:cNvSpPr>
                  <a:spLocks/>
                </p:cNvSpPr>
                <p:nvPr/>
              </p:nvSpPr>
              <p:spPr bwMode="auto">
                <a:xfrm>
                  <a:off x="3263" y="3690"/>
                  <a:ext cx="6" cy="10"/>
                </a:xfrm>
                <a:custGeom>
                  <a:avLst/>
                  <a:gdLst>
                    <a:gd name="T0" fmla="*/ 3 w 6"/>
                    <a:gd name="T1" fmla="*/ 0 h 10"/>
                    <a:gd name="T2" fmla="*/ 6 w 6"/>
                    <a:gd name="T3" fmla="*/ 4 h 10"/>
                    <a:gd name="T4" fmla="*/ 3 w 6"/>
                    <a:gd name="T5" fmla="*/ 10 h 10"/>
                    <a:gd name="T6" fmla="*/ 0 w 6"/>
                    <a:gd name="T7" fmla="*/ 4 h 10"/>
                    <a:gd name="T8" fmla="*/ 3 w 6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"/>
                    <a:gd name="T17" fmla="*/ 6 w 6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">
                      <a:moveTo>
                        <a:pt x="3" y="0"/>
                      </a:moveTo>
                      <a:lnTo>
                        <a:pt x="6" y="4"/>
                      </a:lnTo>
                      <a:lnTo>
                        <a:pt x="3" y="10"/>
                      </a:lnTo>
                      <a:lnTo>
                        <a:pt x="0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81" name="Freeform 98"/>
                <p:cNvSpPr>
                  <a:spLocks/>
                </p:cNvSpPr>
                <p:nvPr/>
              </p:nvSpPr>
              <p:spPr bwMode="auto">
                <a:xfrm>
                  <a:off x="3263" y="3690"/>
                  <a:ext cx="6" cy="10"/>
                </a:xfrm>
                <a:custGeom>
                  <a:avLst/>
                  <a:gdLst>
                    <a:gd name="T0" fmla="*/ 3 w 6"/>
                    <a:gd name="T1" fmla="*/ 0 h 10"/>
                    <a:gd name="T2" fmla="*/ 6 w 6"/>
                    <a:gd name="T3" fmla="*/ 4 h 10"/>
                    <a:gd name="T4" fmla="*/ 3 w 6"/>
                    <a:gd name="T5" fmla="*/ 10 h 10"/>
                    <a:gd name="T6" fmla="*/ 0 w 6"/>
                    <a:gd name="T7" fmla="*/ 4 h 10"/>
                    <a:gd name="T8" fmla="*/ 3 w 6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"/>
                    <a:gd name="T17" fmla="*/ 6 w 6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">
                      <a:moveTo>
                        <a:pt x="3" y="0"/>
                      </a:moveTo>
                      <a:lnTo>
                        <a:pt x="6" y="4"/>
                      </a:lnTo>
                      <a:lnTo>
                        <a:pt x="3" y="10"/>
                      </a:lnTo>
                      <a:lnTo>
                        <a:pt x="0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8" name="Group 94"/>
              <p:cNvGrpSpPr>
                <a:grpSpLocks/>
              </p:cNvGrpSpPr>
              <p:nvPr/>
            </p:nvGrpSpPr>
            <p:grpSpPr bwMode="auto">
              <a:xfrm>
                <a:off x="5513" y="7738"/>
                <a:ext cx="24" cy="13"/>
                <a:chOff x="3131" y="3687"/>
                <a:chExt cx="15" cy="10"/>
              </a:xfrm>
            </p:grpSpPr>
            <p:sp>
              <p:nvSpPr>
                <p:cNvPr id="23878" name="Freeform 96"/>
                <p:cNvSpPr>
                  <a:spLocks/>
                </p:cNvSpPr>
                <p:nvPr/>
              </p:nvSpPr>
              <p:spPr bwMode="auto">
                <a:xfrm>
                  <a:off x="3131" y="3687"/>
                  <a:ext cx="15" cy="10"/>
                </a:xfrm>
                <a:custGeom>
                  <a:avLst/>
                  <a:gdLst>
                    <a:gd name="T0" fmla="*/ 7 w 15"/>
                    <a:gd name="T1" fmla="*/ 0 h 10"/>
                    <a:gd name="T2" fmla="*/ 15 w 15"/>
                    <a:gd name="T3" fmla="*/ 7 h 10"/>
                    <a:gd name="T4" fmla="*/ 0 w 15"/>
                    <a:gd name="T5" fmla="*/ 10 h 10"/>
                    <a:gd name="T6" fmla="*/ 0 w 15"/>
                    <a:gd name="T7" fmla="*/ 7 h 10"/>
                    <a:gd name="T8" fmla="*/ 4 w 15"/>
                    <a:gd name="T9" fmla="*/ 3 h 10"/>
                    <a:gd name="T10" fmla="*/ 7 w 15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"/>
                    <a:gd name="T19" fmla="*/ 0 h 10"/>
                    <a:gd name="T20" fmla="*/ 15 w 15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" h="10">
                      <a:moveTo>
                        <a:pt x="7" y="0"/>
                      </a:moveTo>
                      <a:lnTo>
                        <a:pt x="15" y="7"/>
                      </a:lnTo>
                      <a:lnTo>
                        <a:pt x="0" y="10"/>
                      </a:lnTo>
                      <a:lnTo>
                        <a:pt x="0" y="7"/>
                      </a:lnTo>
                      <a:lnTo>
                        <a:pt x="4" y="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79" name="Freeform 95"/>
                <p:cNvSpPr>
                  <a:spLocks/>
                </p:cNvSpPr>
                <p:nvPr/>
              </p:nvSpPr>
              <p:spPr bwMode="auto">
                <a:xfrm>
                  <a:off x="3131" y="3687"/>
                  <a:ext cx="15" cy="10"/>
                </a:xfrm>
                <a:custGeom>
                  <a:avLst/>
                  <a:gdLst>
                    <a:gd name="T0" fmla="*/ 7 w 15"/>
                    <a:gd name="T1" fmla="*/ 0 h 10"/>
                    <a:gd name="T2" fmla="*/ 15 w 15"/>
                    <a:gd name="T3" fmla="*/ 7 h 10"/>
                    <a:gd name="T4" fmla="*/ 0 w 15"/>
                    <a:gd name="T5" fmla="*/ 10 h 10"/>
                    <a:gd name="T6" fmla="*/ 0 w 15"/>
                    <a:gd name="T7" fmla="*/ 7 h 10"/>
                    <a:gd name="T8" fmla="*/ 4 w 15"/>
                    <a:gd name="T9" fmla="*/ 3 h 10"/>
                    <a:gd name="T10" fmla="*/ 7 w 15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"/>
                    <a:gd name="T19" fmla="*/ 0 h 10"/>
                    <a:gd name="T20" fmla="*/ 15 w 15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" h="10">
                      <a:moveTo>
                        <a:pt x="7" y="0"/>
                      </a:moveTo>
                      <a:lnTo>
                        <a:pt x="15" y="7"/>
                      </a:lnTo>
                      <a:lnTo>
                        <a:pt x="0" y="10"/>
                      </a:lnTo>
                      <a:lnTo>
                        <a:pt x="0" y="7"/>
                      </a:lnTo>
                      <a:lnTo>
                        <a:pt x="4" y="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89" name="Group 91"/>
              <p:cNvGrpSpPr>
                <a:grpSpLocks/>
              </p:cNvGrpSpPr>
              <p:nvPr/>
            </p:nvGrpSpPr>
            <p:grpSpPr bwMode="auto">
              <a:xfrm>
                <a:off x="5783" y="7727"/>
                <a:ext cx="4" cy="11"/>
                <a:chOff x="3305" y="3680"/>
                <a:chExt cx="3" cy="7"/>
              </a:xfrm>
            </p:grpSpPr>
            <p:sp>
              <p:nvSpPr>
                <p:cNvPr id="23876" name="Freeform 93"/>
                <p:cNvSpPr>
                  <a:spLocks/>
                </p:cNvSpPr>
                <p:nvPr/>
              </p:nvSpPr>
              <p:spPr bwMode="auto">
                <a:xfrm>
                  <a:off x="3305" y="3680"/>
                  <a:ext cx="3" cy="7"/>
                </a:xfrm>
                <a:custGeom>
                  <a:avLst/>
                  <a:gdLst>
                    <a:gd name="T0" fmla="*/ 0 w 3"/>
                    <a:gd name="T1" fmla="*/ 0 h 7"/>
                    <a:gd name="T2" fmla="*/ 3 w 3"/>
                    <a:gd name="T3" fmla="*/ 7 h 7"/>
                    <a:gd name="T4" fmla="*/ 0 w 3"/>
                    <a:gd name="T5" fmla="*/ 0 h 7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7"/>
                    <a:gd name="T11" fmla="*/ 3 w 3"/>
                    <a:gd name="T12" fmla="*/ 7 h 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7">
                      <a:moveTo>
                        <a:pt x="0" y="0"/>
                      </a:moveTo>
                      <a:lnTo>
                        <a:pt x="3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77" name="Freeform 92"/>
                <p:cNvSpPr>
                  <a:spLocks/>
                </p:cNvSpPr>
                <p:nvPr/>
              </p:nvSpPr>
              <p:spPr bwMode="auto">
                <a:xfrm>
                  <a:off x="3305" y="3680"/>
                  <a:ext cx="3" cy="7"/>
                </a:xfrm>
                <a:custGeom>
                  <a:avLst/>
                  <a:gdLst>
                    <a:gd name="T0" fmla="*/ 0 w 3"/>
                    <a:gd name="T1" fmla="*/ 0 h 7"/>
                    <a:gd name="T2" fmla="*/ 3 w 3"/>
                    <a:gd name="T3" fmla="*/ 7 h 7"/>
                    <a:gd name="T4" fmla="*/ 0 w 3"/>
                    <a:gd name="T5" fmla="*/ 0 h 7"/>
                    <a:gd name="T6" fmla="*/ 0 60000 65536"/>
                    <a:gd name="T7" fmla="*/ 0 60000 65536"/>
                    <a:gd name="T8" fmla="*/ 0 60000 65536"/>
                    <a:gd name="T9" fmla="*/ 0 w 3"/>
                    <a:gd name="T10" fmla="*/ 0 h 7"/>
                    <a:gd name="T11" fmla="*/ 3 w 3"/>
                    <a:gd name="T12" fmla="*/ 7 h 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" h="7">
                      <a:moveTo>
                        <a:pt x="0" y="0"/>
                      </a:moveTo>
                      <a:lnTo>
                        <a:pt x="3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0" name="Group 88"/>
              <p:cNvGrpSpPr>
                <a:grpSpLocks/>
              </p:cNvGrpSpPr>
              <p:nvPr/>
            </p:nvGrpSpPr>
            <p:grpSpPr bwMode="auto">
              <a:xfrm>
                <a:off x="5667" y="7717"/>
                <a:ext cx="25" cy="21"/>
                <a:chOff x="3231" y="3673"/>
                <a:chExt cx="15" cy="14"/>
              </a:xfrm>
            </p:grpSpPr>
            <p:sp>
              <p:nvSpPr>
                <p:cNvPr id="23874" name="Freeform 90"/>
                <p:cNvSpPr>
                  <a:spLocks/>
                </p:cNvSpPr>
                <p:nvPr/>
              </p:nvSpPr>
              <p:spPr bwMode="auto">
                <a:xfrm>
                  <a:off x="3231" y="3673"/>
                  <a:ext cx="15" cy="14"/>
                </a:xfrm>
                <a:custGeom>
                  <a:avLst/>
                  <a:gdLst>
                    <a:gd name="T0" fmla="*/ 11 w 15"/>
                    <a:gd name="T1" fmla="*/ 0 h 14"/>
                    <a:gd name="T2" fmla="*/ 11 w 15"/>
                    <a:gd name="T3" fmla="*/ 0 h 14"/>
                    <a:gd name="T4" fmla="*/ 15 w 15"/>
                    <a:gd name="T5" fmla="*/ 4 h 14"/>
                    <a:gd name="T6" fmla="*/ 6 w 15"/>
                    <a:gd name="T7" fmla="*/ 7 h 14"/>
                    <a:gd name="T8" fmla="*/ 6 w 15"/>
                    <a:gd name="T9" fmla="*/ 11 h 14"/>
                    <a:gd name="T10" fmla="*/ 0 w 15"/>
                    <a:gd name="T11" fmla="*/ 14 h 14"/>
                    <a:gd name="T12" fmla="*/ 0 w 15"/>
                    <a:gd name="T13" fmla="*/ 7 h 14"/>
                    <a:gd name="T14" fmla="*/ 11 w 15"/>
                    <a:gd name="T15" fmla="*/ 0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"/>
                    <a:gd name="T25" fmla="*/ 0 h 14"/>
                    <a:gd name="T26" fmla="*/ 15 w 15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" h="14"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15" y="4"/>
                      </a:lnTo>
                      <a:lnTo>
                        <a:pt x="6" y="7"/>
                      </a:lnTo>
                      <a:lnTo>
                        <a:pt x="6" y="11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75" name="Freeform 89"/>
                <p:cNvSpPr>
                  <a:spLocks/>
                </p:cNvSpPr>
                <p:nvPr/>
              </p:nvSpPr>
              <p:spPr bwMode="auto">
                <a:xfrm>
                  <a:off x="3231" y="3673"/>
                  <a:ext cx="15" cy="14"/>
                </a:xfrm>
                <a:custGeom>
                  <a:avLst/>
                  <a:gdLst>
                    <a:gd name="T0" fmla="*/ 11 w 15"/>
                    <a:gd name="T1" fmla="*/ 0 h 14"/>
                    <a:gd name="T2" fmla="*/ 11 w 15"/>
                    <a:gd name="T3" fmla="*/ 0 h 14"/>
                    <a:gd name="T4" fmla="*/ 15 w 15"/>
                    <a:gd name="T5" fmla="*/ 4 h 14"/>
                    <a:gd name="T6" fmla="*/ 6 w 15"/>
                    <a:gd name="T7" fmla="*/ 7 h 14"/>
                    <a:gd name="T8" fmla="*/ 6 w 15"/>
                    <a:gd name="T9" fmla="*/ 11 h 14"/>
                    <a:gd name="T10" fmla="*/ 0 w 15"/>
                    <a:gd name="T11" fmla="*/ 14 h 14"/>
                    <a:gd name="T12" fmla="*/ 0 w 15"/>
                    <a:gd name="T13" fmla="*/ 7 h 14"/>
                    <a:gd name="T14" fmla="*/ 11 w 15"/>
                    <a:gd name="T15" fmla="*/ 0 h 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"/>
                    <a:gd name="T25" fmla="*/ 0 h 14"/>
                    <a:gd name="T26" fmla="*/ 15 w 15"/>
                    <a:gd name="T27" fmla="*/ 14 h 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" h="14"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15" y="4"/>
                      </a:lnTo>
                      <a:lnTo>
                        <a:pt x="6" y="7"/>
                      </a:lnTo>
                      <a:lnTo>
                        <a:pt x="6" y="11"/>
                      </a:lnTo>
                      <a:lnTo>
                        <a:pt x="0" y="14"/>
                      </a:lnTo>
                      <a:lnTo>
                        <a:pt x="0" y="7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1" name="Group 85"/>
              <p:cNvGrpSpPr>
                <a:grpSpLocks/>
              </p:cNvGrpSpPr>
              <p:nvPr/>
            </p:nvGrpSpPr>
            <p:grpSpPr bwMode="auto">
              <a:xfrm>
                <a:off x="5619" y="7696"/>
                <a:ext cx="11" cy="10"/>
                <a:chOff x="3200" y="3658"/>
                <a:chExt cx="7" cy="7"/>
              </a:xfrm>
            </p:grpSpPr>
            <p:sp>
              <p:nvSpPr>
                <p:cNvPr id="23872" name="Freeform 87"/>
                <p:cNvSpPr>
                  <a:spLocks/>
                </p:cNvSpPr>
                <p:nvPr/>
              </p:nvSpPr>
              <p:spPr bwMode="auto">
                <a:xfrm>
                  <a:off x="3200" y="3658"/>
                  <a:ext cx="7" cy="7"/>
                </a:xfrm>
                <a:custGeom>
                  <a:avLst/>
                  <a:gdLst>
                    <a:gd name="T0" fmla="*/ 4 w 7"/>
                    <a:gd name="T1" fmla="*/ 0 h 7"/>
                    <a:gd name="T2" fmla="*/ 7 w 7"/>
                    <a:gd name="T3" fmla="*/ 0 h 7"/>
                    <a:gd name="T4" fmla="*/ 7 w 7"/>
                    <a:gd name="T5" fmla="*/ 7 h 7"/>
                    <a:gd name="T6" fmla="*/ 0 w 7"/>
                    <a:gd name="T7" fmla="*/ 4 h 7"/>
                    <a:gd name="T8" fmla="*/ 4 w 7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7"/>
                    <a:gd name="T17" fmla="*/ 7 w 7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7">
                      <a:moveTo>
                        <a:pt x="4" y="0"/>
                      </a:moveTo>
                      <a:lnTo>
                        <a:pt x="7" y="0"/>
                      </a:lnTo>
                      <a:lnTo>
                        <a:pt x="7" y="7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73" name="Freeform 86"/>
                <p:cNvSpPr>
                  <a:spLocks/>
                </p:cNvSpPr>
                <p:nvPr/>
              </p:nvSpPr>
              <p:spPr bwMode="auto">
                <a:xfrm>
                  <a:off x="3200" y="3658"/>
                  <a:ext cx="7" cy="7"/>
                </a:xfrm>
                <a:custGeom>
                  <a:avLst/>
                  <a:gdLst>
                    <a:gd name="T0" fmla="*/ 4 w 7"/>
                    <a:gd name="T1" fmla="*/ 0 h 7"/>
                    <a:gd name="T2" fmla="*/ 7 w 7"/>
                    <a:gd name="T3" fmla="*/ 0 h 7"/>
                    <a:gd name="T4" fmla="*/ 7 w 7"/>
                    <a:gd name="T5" fmla="*/ 7 h 7"/>
                    <a:gd name="T6" fmla="*/ 0 w 7"/>
                    <a:gd name="T7" fmla="*/ 4 h 7"/>
                    <a:gd name="T8" fmla="*/ 4 w 7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7"/>
                    <a:gd name="T17" fmla="*/ 7 w 7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7">
                      <a:moveTo>
                        <a:pt x="4" y="0"/>
                      </a:moveTo>
                      <a:lnTo>
                        <a:pt x="7" y="0"/>
                      </a:lnTo>
                      <a:lnTo>
                        <a:pt x="7" y="7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2" name="Group 82"/>
              <p:cNvGrpSpPr>
                <a:grpSpLocks/>
              </p:cNvGrpSpPr>
              <p:nvPr/>
            </p:nvGrpSpPr>
            <p:grpSpPr bwMode="auto">
              <a:xfrm>
                <a:off x="5601" y="7696"/>
                <a:ext cx="7" cy="10"/>
                <a:chOff x="3188" y="3658"/>
                <a:chExt cx="4" cy="7"/>
              </a:xfrm>
            </p:grpSpPr>
            <p:sp>
              <p:nvSpPr>
                <p:cNvPr id="23870" name="Freeform 84"/>
                <p:cNvSpPr>
                  <a:spLocks/>
                </p:cNvSpPr>
                <p:nvPr/>
              </p:nvSpPr>
              <p:spPr bwMode="auto">
                <a:xfrm>
                  <a:off x="3188" y="3658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4 h 7"/>
                    <a:gd name="T4" fmla="*/ 0 w 4"/>
                    <a:gd name="T5" fmla="*/ 7 h 7"/>
                    <a:gd name="T6" fmla="*/ 0 w 4"/>
                    <a:gd name="T7" fmla="*/ 4 h 7"/>
                    <a:gd name="T8" fmla="*/ 0 w 4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7"/>
                    <a:gd name="T17" fmla="*/ 4 w 4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7">
                      <a:moveTo>
                        <a:pt x="0" y="0"/>
                      </a:moveTo>
                      <a:lnTo>
                        <a:pt x="4" y="4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71" name="Freeform 83"/>
                <p:cNvSpPr>
                  <a:spLocks/>
                </p:cNvSpPr>
                <p:nvPr/>
              </p:nvSpPr>
              <p:spPr bwMode="auto">
                <a:xfrm>
                  <a:off x="3188" y="3658"/>
                  <a:ext cx="4" cy="7"/>
                </a:xfrm>
                <a:custGeom>
                  <a:avLst/>
                  <a:gdLst>
                    <a:gd name="T0" fmla="*/ 0 w 4"/>
                    <a:gd name="T1" fmla="*/ 0 h 7"/>
                    <a:gd name="T2" fmla="*/ 4 w 4"/>
                    <a:gd name="T3" fmla="*/ 4 h 7"/>
                    <a:gd name="T4" fmla="*/ 0 w 4"/>
                    <a:gd name="T5" fmla="*/ 7 h 7"/>
                    <a:gd name="T6" fmla="*/ 0 w 4"/>
                    <a:gd name="T7" fmla="*/ 4 h 7"/>
                    <a:gd name="T8" fmla="*/ 0 w 4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7"/>
                    <a:gd name="T17" fmla="*/ 4 w 4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7">
                      <a:moveTo>
                        <a:pt x="0" y="0"/>
                      </a:moveTo>
                      <a:lnTo>
                        <a:pt x="4" y="4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3" name="Group 79"/>
              <p:cNvGrpSpPr>
                <a:grpSpLocks/>
              </p:cNvGrpSpPr>
              <p:nvPr/>
            </p:nvGrpSpPr>
            <p:grpSpPr bwMode="auto">
              <a:xfrm>
                <a:off x="5740" y="7655"/>
                <a:ext cx="9" cy="11"/>
                <a:chOff x="3278" y="3630"/>
                <a:chExt cx="5" cy="8"/>
              </a:xfrm>
            </p:grpSpPr>
            <p:sp>
              <p:nvSpPr>
                <p:cNvPr id="23868" name="Rectangle 81"/>
                <p:cNvSpPr>
                  <a:spLocks noChangeArrowheads="1"/>
                </p:cNvSpPr>
                <p:nvPr/>
              </p:nvSpPr>
              <p:spPr bwMode="auto">
                <a:xfrm>
                  <a:off x="3278" y="3630"/>
                  <a:ext cx="3" cy="6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869" name="Rectangle 80"/>
                <p:cNvSpPr>
                  <a:spLocks noChangeArrowheads="1"/>
                </p:cNvSpPr>
                <p:nvPr/>
              </p:nvSpPr>
              <p:spPr bwMode="auto">
                <a:xfrm>
                  <a:off x="3278" y="3630"/>
                  <a:ext cx="5" cy="8"/>
                </a:xfrm>
                <a:prstGeom prst="rect">
                  <a:avLst/>
                </a:prstGeom>
                <a:solidFill>
                  <a:srgbClr val="B2B2B2"/>
                </a:solidFill>
                <a:ln w="3175">
                  <a:solidFill>
                    <a:srgbClr val="EAEAEA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•"/>
                    <a:defRPr sz="28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rgbClr val="264D74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l-GR" sz="18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794" name="Group 76"/>
              <p:cNvGrpSpPr>
                <a:grpSpLocks/>
              </p:cNvGrpSpPr>
              <p:nvPr/>
            </p:nvGrpSpPr>
            <p:grpSpPr bwMode="auto">
              <a:xfrm>
                <a:off x="5601" y="7655"/>
                <a:ext cx="12" cy="8"/>
                <a:chOff x="3188" y="3630"/>
                <a:chExt cx="7" cy="6"/>
              </a:xfrm>
            </p:grpSpPr>
            <p:sp>
              <p:nvSpPr>
                <p:cNvPr id="23866" name="Freeform 78"/>
                <p:cNvSpPr>
                  <a:spLocks/>
                </p:cNvSpPr>
                <p:nvPr/>
              </p:nvSpPr>
              <p:spPr bwMode="auto">
                <a:xfrm>
                  <a:off x="3188" y="3630"/>
                  <a:ext cx="7" cy="6"/>
                </a:xfrm>
                <a:custGeom>
                  <a:avLst/>
                  <a:gdLst>
                    <a:gd name="T0" fmla="*/ 4 w 7"/>
                    <a:gd name="T1" fmla="*/ 0 h 6"/>
                    <a:gd name="T2" fmla="*/ 7 w 7"/>
                    <a:gd name="T3" fmla="*/ 3 h 6"/>
                    <a:gd name="T4" fmla="*/ 7 w 7"/>
                    <a:gd name="T5" fmla="*/ 6 h 6"/>
                    <a:gd name="T6" fmla="*/ 0 w 7"/>
                    <a:gd name="T7" fmla="*/ 3 h 6"/>
                    <a:gd name="T8" fmla="*/ 4 w 7"/>
                    <a:gd name="T9" fmla="*/ 0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6"/>
                    <a:gd name="T17" fmla="*/ 7 w 7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6">
                      <a:moveTo>
                        <a:pt x="4" y="0"/>
                      </a:moveTo>
                      <a:lnTo>
                        <a:pt x="7" y="3"/>
                      </a:lnTo>
                      <a:lnTo>
                        <a:pt x="7" y="6"/>
                      </a:lnTo>
                      <a:lnTo>
                        <a:pt x="0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67" name="Freeform 77"/>
                <p:cNvSpPr>
                  <a:spLocks/>
                </p:cNvSpPr>
                <p:nvPr/>
              </p:nvSpPr>
              <p:spPr bwMode="auto">
                <a:xfrm>
                  <a:off x="3188" y="3630"/>
                  <a:ext cx="7" cy="6"/>
                </a:xfrm>
                <a:custGeom>
                  <a:avLst/>
                  <a:gdLst>
                    <a:gd name="T0" fmla="*/ 4 w 7"/>
                    <a:gd name="T1" fmla="*/ 0 h 6"/>
                    <a:gd name="T2" fmla="*/ 7 w 7"/>
                    <a:gd name="T3" fmla="*/ 3 h 6"/>
                    <a:gd name="T4" fmla="*/ 7 w 7"/>
                    <a:gd name="T5" fmla="*/ 6 h 6"/>
                    <a:gd name="T6" fmla="*/ 0 w 7"/>
                    <a:gd name="T7" fmla="*/ 3 h 6"/>
                    <a:gd name="T8" fmla="*/ 4 w 7"/>
                    <a:gd name="T9" fmla="*/ 0 h 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6"/>
                    <a:gd name="T17" fmla="*/ 7 w 7"/>
                    <a:gd name="T18" fmla="*/ 6 h 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6">
                      <a:moveTo>
                        <a:pt x="4" y="0"/>
                      </a:moveTo>
                      <a:lnTo>
                        <a:pt x="7" y="3"/>
                      </a:lnTo>
                      <a:lnTo>
                        <a:pt x="7" y="6"/>
                      </a:lnTo>
                      <a:lnTo>
                        <a:pt x="0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5" name="Group 73"/>
              <p:cNvGrpSpPr>
                <a:grpSpLocks/>
              </p:cNvGrpSpPr>
              <p:nvPr/>
            </p:nvGrpSpPr>
            <p:grpSpPr bwMode="auto">
              <a:xfrm>
                <a:off x="5560" y="7647"/>
                <a:ext cx="11" cy="12"/>
                <a:chOff x="3162" y="3626"/>
                <a:chExt cx="6" cy="7"/>
              </a:xfrm>
            </p:grpSpPr>
            <p:sp>
              <p:nvSpPr>
                <p:cNvPr id="23864" name="Freeform 75"/>
                <p:cNvSpPr>
                  <a:spLocks/>
                </p:cNvSpPr>
                <p:nvPr/>
              </p:nvSpPr>
              <p:spPr bwMode="auto">
                <a:xfrm>
                  <a:off x="3162" y="3626"/>
                  <a:ext cx="6" cy="7"/>
                </a:xfrm>
                <a:custGeom>
                  <a:avLst/>
                  <a:gdLst>
                    <a:gd name="T0" fmla="*/ 3 w 6"/>
                    <a:gd name="T1" fmla="*/ 0 h 7"/>
                    <a:gd name="T2" fmla="*/ 6 w 6"/>
                    <a:gd name="T3" fmla="*/ 4 h 7"/>
                    <a:gd name="T4" fmla="*/ 0 w 6"/>
                    <a:gd name="T5" fmla="*/ 7 h 7"/>
                    <a:gd name="T6" fmla="*/ 0 w 6"/>
                    <a:gd name="T7" fmla="*/ 0 h 7"/>
                    <a:gd name="T8" fmla="*/ 3 w 6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7"/>
                    <a:gd name="T17" fmla="*/ 6 w 6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7">
                      <a:moveTo>
                        <a:pt x="3" y="0"/>
                      </a:moveTo>
                      <a:lnTo>
                        <a:pt x="6" y="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65" name="Freeform 74"/>
                <p:cNvSpPr>
                  <a:spLocks/>
                </p:cNvSpPr>
                <p:nvPr/>
              </p:nvSpPr>
              <p:spPr bwMode="auto">
                <a:xfrm>
                  <a:off x="3162" y="3626"/>
                  <a:ext cx="6" cy="7"/>
                </a:xfrm>
                <a:custGeom>
                  <a:avLst/>
                  <a:gdLst>
                    <a:gd name="T0" fmla="*/ 3 w 6"/>
                    <a:gd name="T1" fmla="*/ 0 h 7"/>
                    <a:gd name="T2" fmla="*/ 6 w 6"/>
                    <a:gd name="T3" fmla="*/ 4 h 7"/>
                    <a:gd name="T4" fmla="*/ 0 w 6"/>
                    <a:gd name="T5" fmla="*/ 7 h 7"/>
                    <a:gd name="T6" fmla="*/ 0 w 6"/>
                    <a:gd name="T7" fmla="*/ 0 h 7"/>
                    <a:gd name="T8" fmla="*/ 3 w 6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7"/>
                    <a:gd name="T17" fmla="*/ 6 w 6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7">
                      <a:moveTo>
                        <a:pt x="3" y="0"/>
                      </a:moveTo>
                      <a:lnTo>
                        <a:pt x="6" y="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6" name="Group 70"/>
              <p:cNvGrpSpPr>
                <a:grpSpLocks/>
              </p:cNvGrpSpPr>
              <p:nvPr/>
            </p:nvGrpSpPr>
            <p:grpSpPr bwMode="auto">
              <a:xfrm>
                <a:off x="5585" y="7636"/>
                <a:ext cx="9" cy="5"/>
                <a:chOff x="3177" y="3618"/>
                <a:chExt cx="6" cy="3"/>
              </a:xfrm>
            </p:grpSpPr>
            <p:sp>
              <p:nvSpPr>
                <p:cNvPr id="23862" name="Freeform 72"/>
                <p:cNvSpPr>
                  <a:spLocks/>
                </p:cNvSpPr>
                <p:nvPr/>
              </p:nvSpPr>
              <p:spPr bwMode="auto">
                <a:xfrm>
                  <a:off x="3177" y="3618"/>
                  <a:ext cx="6" cy="3"/>
                </a:xfrm>
                <a:custGeom>
                  <a:avLst/>
                  <a:gdLst>
                    <a:gd name="T0" fmla="*/ 0 w 6"/>
                    <a:gd name="T1" fmla="*/ 0 h 3"/>
                    <a:gd name="T2" fmla="*/ 6 w 6"/>
                    <a:gd name="T3" fmla="*/ 0 h 3"/>
                    <a:gd name="T4" fmla="*/ 3 w 6"/>
                    <a:gd name="T5" fmla="*/ 3 h 3"/>
                    <a:gd name="T6" fmla="*/ 0 w 6"/>
                    <a:gd name="T7" fmla="*/ 3 h 3"/>
                    <a:gd name="T8" fmla="*/ 0 w 6"/>
                    <a:gd name="T9" fmla="*/ 0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"/>
                    <a:gd name="T17" fmla="*/ 6 w 6"/>
                    <a:gd name="T18" fmla="*/ 3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3" y="3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63" name="Freeform 71"/>
                <p:cNvSpPr>
                  <a:spLocks/>
                </p:cNvSpPr>
                <p:nvPr/>
              </p:nvSpPr>
              <p:spPr bwMode="auto">
                <a:xfrm>
                  <a:off x="3177" y="3618"/>
                  <a:ext cx="6" cy="3"/>
                </a:xfrm>
                <a:custGeom>
                  <a:avLst/>
                  <a:gdLst>
                    <a:gd name="T0" fmla="*/ 0 w 6"/>
                    <a:gd name="T1" fmla="*/ 0 h 3"/>
                    <a:gd name="T2" fmla="*/ 6 w 6"/>
                    <a:gd name="T3" fmla="*/ 0 h 3"/>
                    <a:gd name="T4" fmla="*/ 3 w 6"/>
                    <a:gd name="T5" fmla="*/ 3 h 3"/>
                    <a:gd name="T6" fmla="*/ 0 w 6"/>
                    <a:gd name="T7" fmla="*/ 3 h 3"/>
                    <a:gd name="T8" fmla="*/ 0 w 6"/>
                    <a:gd name="T9" fmla="*/ 0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3"/>
                    <a:gd name="T17" fmla="*/ 6 w 6"/>
                    <a:gd name="T18" fmla="*/ 3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3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3" y="3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7" name="Group 67"/>
              <p:cNvGrpSpPr>
                <a:grpSpLocks/>
              </p:cNvGrpSpPr>
              <p:nvPr/>
            </p:nvGrpSpPr>
            <p:grpSpPr bwMode="auto">
              <a:xfrm>
                <a:off x="5699" y="7629"/>
                <a:ext cx="4" cy="7"/>
                <a:chOff x="3251" y="3613"/>
                <a:chExt cx="3" cy="5"/>
              </a:xfrm>
            </p:grpSpPr>
            <p:sp>
              <p:nvSpPr>
                <p:cNvPr id="23860" name="Freeform 69"/>
                <p:cNvSpPr>
                  <a:spLocks/>
                </p:cNvSpPr>
                <p:nvPr/>
              </p:nvSpPr>
              <p:spPr bwMode="auto">
                <a:xfrm>
                  <a:off x="3251" y="3613"/>
                  <a:ext cx="3" cy="5"/>
                </a:xfrm>
                <a:custGeom>
                  <a:avLst/>
                  <a:gdLst>
                    <a:gd name="T0" fmla="*/ 3 w 3"/>
                    <a:gd name="T1" fmla="*/ 0 h 5"/>
                    <a:gd name="T2" fmla="*/ 3 w 3"/>
                    <a:gd name="T3" fmla="*/ 5 h 5"/>
                    <a:gd name="T4" fmla="*/ 0 w 3"/>
                    <a:gd name="T5" fmla="*/ 5 h 5"/>
                    <a:gd name="T6" fmla="*/ 3 w 3"/>
                    <a:gd name="T7" fmla="*/ 0 h 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"/>
                    <a:gd name="T13" fmla="*/ 0 h 5"/>
                    <a:gd name="T14" fmla="*/ 3 w 3"/>
                    <a:gd name="T15" fmla="*/ 5 h 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" h="5">
                      <a:moveTo>
                        <a:pt x="3" y="0"/>
                      </a:moveTo>
                      <a:lnTo>
                        <a:pt x="3" y="5"/>
                      </a:lnTo>
                      <a:lnTo>
                        <a:pt x="0" y="5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61" name="Freeform 68"/>
                <p:cNvSpPr>
                  <a:spLocks/>
                </p:cNvSpPr>
                <p:nvPr/>
              </p:nvSpPr>
              <p:spPr bwMode="auto">
                <a:xfrm>
                  <a:off x="3251" y="3613"/>
                  <a:ext cx="3" cy="5"/>
                </a:xfrm>
                <a:custGeom>
                  <a:avLst/>
                  <a:gdLst>
                    <a:gd name="T0" fmla="*/ 3 w 3"/>
                    <a:gd name="T1" fmla="*/ 0 h 5"/>
                    <a:gd name="T2" fmla="*/ 3 w 3"/>
                    <a:gd name="T3" fmla="*/ 5 h 5"/>
                    <a:gd name="T4" fmla="*/ 0 w 3"/>
                    <a:gd name="T5" fmla="*/ 5 h 5"/>
                    <a:gd name="T6" fmla="*/ 3 w 3"/>
                    <a:gd name="T7" fmla="*/ 0 h 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"/>
                    <a:gd name="T13" fmla="*/ 0 h 5"/>
                    <a:gd name="T14" fmla="*/ 3 w 3"/>
                    <a:gd name="T15" fmla="*/ 5 h 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" h="5">
                      <a:moveTo>
                        <a:pt x="3" y="0"/>
                      </a:moveTo>
                      <a:lnTo>
                        <a:pt x="3" y="5"/>
                      </a:lnTo>
                      <a:lnTo>
                        <a:pt x="0" y="5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8" name="Group 64"/>
              <p:cNvGrpSpPr>
                <a:grpSpLocks/>
              </p:cNvGrpSpPr>
              <p:nvPr/>
            </p:nvGrpSpPr>
            <p:grpSpPr bwMode="auto">
              <a:xfrm>
                <a:off x="5135" y="7622"/>
                <a:ext cx="34" cy="25"/>
                <a:chOff x="2887" y="3608"/>
                <a:chExt cx="22" cy="17"/>
              </a:xfrm>
            </p:grpSpPr>
            <p:sp>
              <p:nvSpPr>
                <p:cNvPr id="23858" name="Freeform 66"/>
                <p:cNvSpPr>
                  <a:spLocks/>
                </p:cNvSpPr>
                <p:nvPr/>
              </p:nvSpPr>
              <p:spPr bwMode="auto">
                <a:xfrm>
                  <a:off x="2887" y="3608"/>
                  <a:ext cx="22" cy="17"/>
                </a:xfrm>
                <a:custGeom>
                  <a:avLst/>
                  <a:gdLst>
                    <a:gd name="T0" fmla="*/ 7 w 22"/>
                    <a:gd name="T1" fmla="*/ 0 h 17"/>
                    <a:gd name="T2" fmla="*/ 14 w 22"/>
                    <a:gd name="T3" fmla="*/ 3 h 17"/>
                    <a:gd name="T4" fmla="*/ 22 w 22"/>
                    <a:gd name="T5" fmla="*/ 10 h 17"/>
                    <a:gd name="T6" fmla="*/ 22 w 22"/>
                    <a:gd name="T7" fmla="*/ 13 h 17"/>
                    <a:gd name="T8" fmla="*/ 19 w 22"/>
                    <a:gd name="T9" fmla="*/ 17 h 17"/>
                    <a:gd name="T10" fmla="*/ 0 w 22"/>
                    <a:gd name="T11" fmla="*/ 7 h 17"/>
                    <a:gd name="T12" fmla="*/ 3 w 22"/>
                    <a:gd name="T13" fmla="*/ 0 h 17"/>
                    <a:gd name="T14" fmla="*/ 7 w 22"/>
                    <a:gd name="T15" fmla="*/ 0 h 1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2"/>
                    <a:gd name="T25" fmla="*/ 0 h 17"/>
                    <a:gd name="T26" fmla="*/ 22 w 22"/>
                    <a:gd name="T27" fmla="*/ 17 h 1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2" h="17">
                      <a:moveTo>
                        <a:pt x="7" y="0"/>
                      </a:moveTo>
                      <a:lnTo>
                        <a:pt x="14" y="3"/>
                      </a:lnTo>
                      <a:lnTo>
                        <a:pt x="22" y="10"/>
                      </a:lnTo>
                      <a:lnTo>
                        <a:pt x="22" y="13"/>
                      </a:lnTo>
                      <a:lnTo>
                        <a:pt x="19" y="17"/>
                      </a:lnTo>
                      <a:lnTo>
                        <a:pt x="0" y="7"/>
                      </a:lnTo>
                      <a:lnTo>
                        <a:pt x="3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59" name="Freeform 65"/>
                <p:cNvSpPr>
                  <a:spLocks/>
                </p:cNvSpPr>
                <p:nvPr/>
              </p:nvSpPr>
              <p:spPr bwMode="auto">
                <a:xfrm>
                  <a:off x="2887" y="3608"/>
                  <a:ext cx="22" cy="17"/>
                </a:xfrm>
                <a:custGeom>
                  <a:avLst/>
                  <a:gdLst>
                    <a:gd name="T0" fmla="*/ 7 w 22"/>
                    <a:gd name="T1" fmla="*/ 0 h 17"/>
                    <a:gd name="T2" fmla="*/ 14 w 22"/>
                    <a:gd name="T3" fmla="*/ 3 h 17"/>
                    <a:gd name="T4" fmla="*/ 22 w 22"/>
                    <a:gd name="T5" fmla="*/ 10 h 17"/>
                    <a:gd name="T6" fmla="*/ 22 w 22"/>
                    <a:gd name="T7" fmla="*/ 13 h 17"/>
                    <a:gd name="T8" fmla="*/ 19 w 22"/>
                    <a:gd name="T9" fmla="*/ 17 h 17"/>
                    <a:gd name="T10" fmla="*/ 0 w 22"/>
                    <a:gd name="T11" fmla="*/ 7 h 17"/>
                    <a:gd name="T12" fmla="*/ 3 w 22"/>
                    <a:gd name="T13" fmla="*/ 0 h 17"/>
                    <a:gd name="T14" fmla="*/ 7 w 22"/>
                    <a:gd name="T15" fmla="*/ 0 h 1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2"/>
                    <a:gd name="T25" fmla="*/ 0 h 17"/>
                    <a:gd name="T26" fmla="*/ 22 w 22"/>
                    <a:gd name="T27" fmla="*/ 17 h 1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2" h="17">
                      <a:moveTo>
                        <a:pt x="7" y="0"/>
                      </a:moveTo>
                      <a:lnTo>
                        <a:pt x="14" y="3"/>
                      </a:lnTo>
                      <a:lnTo>
                        <a:pt x="22" y="10"/>
                      </a:lnTo>
                      <a:lnTo>
                        <a:pt x="22" y="13"/>
                      </a:lnTo>
                      <a:lnTo>
                        <a:pt x="19" y="17"/>
                      </a:lnTo>
                      <a:lnTo>
                        <a:pt x="0" y="7"/>
                      </a:lnTo>
                      <a:lnTo>
                        <a:pt x="3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799" name="Group 61"/>
              <p:cNvGrpSpPr>
                <a:grpSpLocks/>
              </p:cNvGrpSpPr>
              <p:nvPr/>
            </p:nvGrpSpPr>
            <p:grpSpPr bwMode="auto">
              <a:xfrm>
                <a:off x="5541" y="7601"/>
                <a:ext cx="35" cy="35"/>
                <a:chOff x="3150" y="3594"/>
                <a:chExt cx="22" cy="24"/>
              </a:xfrm>
            </p:grpSpPr>
            <p:sp>
              <p:nvSpPr>
                <p:cNvPr id="23856" name="Freeform 63"/>
                <p:cNvSpPr>
                  <a:spLocks/>
                </p:cNvSpPr>
                <p:nvPr/>
              </p:nvSpPr>
              <p:spPr bwMode="auto">
                <a:xfrm>
                  <a:off x="3150" y="3594"/>
                  <a:ext cx="22" cy="24"/>
                </a:xfrm>
                <a:custGeom>
                  <a:avLst/>
                  <a:gdLst>
                    <a:gd name="T0" fmla="*/ 6 w 22"/>
                    <a:gd name="T1" fmla="*/ 0 h 24"/>
                    <a:gd name="T2" fmla="*/ 15 w 22"/>
                    <a:gd name="T3" fmla="*/ 7 h 24"/>
                    <a:gd name="T4" fmla="*/ 22 w 22"/>
                    <a:gd name="T5" fmla="*/ 21 h 24"/>
                    <a:gd name="T6" fmla="*/ 18 w 22"/>
                    <a:gd name="T7" fmla="*/ 24 h 24"/>
                    <a:gd name="T8" fmla="*/ 0 w 22"/>
                    <a:gd name="T9" fmla="*/ 0 h 24"/>
                    <a:gd name="T10" fmla="*/ 6 w 22"/>
                    <a:gd name="T11" fmla="*/ 0 h 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24"/>
                    <a:gd name="T20" fmla="*/ 22 w 22"/>
                    <a:gd name="T21" fmla="*/ 24 h 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24">
                      <a:moveTo>
                        <a:pt x="6" y="0"/>
                      </a:moveTo>
                      <a:lnTo>
                        <a:pt x="15" y="7"/>
                      </a:lnTo>
                      <a:lnTo>
                        <a:pt x="22" y="21"/>
                      </a:lnTo>
                      <a:lnTo>
                        <a:pt x="18" y="24"/>
                      </a:lnTo>
                      <a:lnTo>
                        <a:pt x="0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57" name="Freeform 62"/>
                <p:cNvSpPr>
                  <a:spLocks/>
                </p:cNvSpPr>
                <p:nvPr/>
              </p:nvSpPr>
              <p:spPr bwMode="auto">
                <a:xfrm>
                  <a:off x="3150" y="3594"/>
                  <a:ext cx="22" cy="24"/>
                </a:xfrm>
                <a:custGeom>
                  <a:avLst/>
                  <a:gdLst>
                    <a:gd name="T0" fmla="*/ 6 w 22"/>
                    <a:gd name="T1" fmla="*/ 0 h 24"/>
                    <a:gd name="T2" fmla="*/ 15 w 22"/>
                    <a:gd name="T3" fmla="*/ 7 h 24"/>
                    <a:gd name="T4" fmla="*/ 22 w 22"/>
                    <a:gd name="T5" fmla="*/ 21 h 24"/>
                    <a:gd name="T6" fmla="*/ 18 w 22"/>
                    <a:gd name="T7" fmla="*/ 24 h 24"/>
                    <a:gd name="T8" fmla="*/ 0 w 22"/>
                    <a:gd name="T9" fmla="*/ 0 h 24"/>
                    <a:gd name="T10" fmla="*/ 6 w 22"/>
                    <a:gd name="T11" fmla="*/ 0 h 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24"/>
                    <a:gd name="T20" fmla="*/ 22 w 22"/>
                    <a:gd name="T21" fmla="*/ 24 h 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24">
                      <a:moveTo>
                        <a:pt x="6" y="0"/>
                      </a:moveTo>
                      <a:lnTo>
                        <a:pt x="15" y="7"/>
                      </a:lnTo>
                      <a:lnTo>
                        <a:pt x="22" y="21"/>
                      </a:lnTo>
                      <a:lnTo>
                        <a:pt x="18" y="24"/>
                      </a:lnTo>
                      <a:lnTo>
                        <a:pt x="0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0" name="Group 58"/>
              <p:cNvGrpSpPr>
                <a:grpSpLocks/>
              </p:cNvGrpSpPr>
              <p:nvPr/>
            </p:nvGrpSpPr>
            <p:grpSpPr bwMode="auto">
              <a:xfrm>
                <a:off x="5112" y="7569"/>
                <a:ext cx="46" cy="37"/>
                <a:chOff x="2872" y="3572"/>
                <a:chExt cx="30" cy="24"/>
              </a:xfrm>
            </p:grpSpPr>
            <p:sp>
              <p:nvSpPr>
                <p:cNvPr id="23854" name="Freeform 60"/>
                <p:cNvSpPr>
                  <a:spLocks/>
                </p:cNvSpPr>
                <p:nvPr/>
              </p:nvSpPr>
              <p:spPr bwMode="auto">
                <a:xfrm>
                  <a:off x="2872" y="3572"/>
                  <a:ext cx="30" cy="24"/>
                </a:xfrm>
                <a:custGeom>
                  <a:avLst/>
                  <a:gdLst>
                    <a:gd name="T0" fmla="*/ 10 w 30"/>
                    <a:gd name="T1" fmla="*/ 0 h 24"/>
                    <a:gd name="T2" fmla="*/ 18 w 30"/>
                    <a:gd name="T3" fmla="*/ 11 h 24"/>
                    <a:gd name="T4" fmla="*/ 22 w 30"/>
                    <a:gd name="T5" fmla="*/ 14 h 24"/>
                    <a:gd name="T6" fmla="*/ 27 w 30"/>
                    <a:gd name="T7" fmla="*/ 17 h 24"/>
                    <a:gd name="T8" fmla="*/ 30 w 30"/>
                    <a:gd name="T9" fmla="*/ 24 h 24"/>
                    <a:gd name="T10" fmla="*/ 27 w 30"/>
                    <a:gd name="T11" fmla="*/ 24 h 24"/>
                    <a:gd name="T12" fmla="*/ 15 w 30"/>
                    <a:gd name="T13" fmla="*/ 21 h 24"/>
                    <a:gd name="T14" fmla="*/ 10 w 30"/>
                    <a:gd name="T15" fmla="*/ 17 h 24"/>
                    <a:gd name="T16" fmla="*/ 10 w 30"/>
                    <a:gd name="T17" fmla="*/ 14 h 24"/>
                    <a:gd name="T18" fmla="*/ 7 w 30"/>
                    <a:gd name="T19" fmla="*/ 11 h 24"/>
                    <a:gd name="T20" fmla="*/ 3 w 30"/>
                    <a:gd name="T21" fmla="*/ 11 h 24"/>
                    <a:gd name="T22" fmla="*/ 3 w 30"/>
                    <a:gd name="T23" fmla="*/ 14 h 24"/>
                    <a:gd name="T24" fmla="*/ 0 w 30"/>
                    <a:gd name="T25" fmla="*/ 17 h 24"/>
                    <a:gd name="T26" fmla="*/ 3 w 30"/>
                    <a:gd name="T27" fmla="*/ 0 h 24"/>
                    <a:gd name="T28" fmla="*/ 7 w 30"/>
                    <a:gd name="T29" fmla="*/ 4 h 24"/>
                    <a:gd name="T30" fmla="*/ 10 w 30"/>
                    <a:gd name="T31" fmla="*/ 4 h 24"/>
                    <a:gd name="T32" fmla="*/ 10 w 30"/>
                    <a:gd name="T33" fmla="*/ 0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0"/>
                    <a:gd name="T52" fmla="*/ 0 h 24"/>
                    <a:gd name="T53" fmla="*/ 30 w 30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0" h="24">
                      <a:moveTo>
                        <a:pt x="10" y="0"/>
                      </a:moveTo>
                      <a:lnTo>
                        <a:pt x="18" y="11"/>
                      </a:lnTo>
                      <a:lnTo>
                        <a:pt x="22" y="14"/>
                      </a:lnTo>
                      <a:lnTo>
                        <a:pt x="27" y="17"/>
                      </a:lnTo>
                      <a:lnTo>
                        <a:pt x="30" y="24"/>
                      </a:lnTo>
                      <a:lnTo>
                        <a:pt x="27" y="24"/>
                      </a:lnTo>
                      <a:lnTo>
                        <a:pt x="15" y="21"/>
                      </a:lnTo>
                      <a:lnTo>
                        <a:pt x="10" y="17"/>
                      </a:lnTo>
                      <a:lnTo>
                        <a:pt x="10" y="14"/>
                      </a:lnTo>
                      <a:lnTo>
                        <a:pt x="7" y="11"/>
                      </a:lnTo>
                      <a:lnTo>
                        <a:pt x="3" y="11"/>
                      </a:lnTo>
                      <a:lnTo>
                        <a:pt x="3" y="14"/>
                      </a:lnTo>
                      <a:lnTo>
                        <a:pt x="0" y="17"/>
                      </a:lnTo>
                      <a:lnTo>
                        <a:pt x="3" y="0"/>
                      </a:lnTo>
                      <a:lnTo>
                        <a:pt x="7" y="4"/>
                      </a:lnTo>
                      <a:lnTo>
                        <a:pt x="10" y="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55" name="Freeform 59"/>
                <p:cNvSpPr>
                  <a:spLocks/>
                </p:cNvSpPr>
                <p:nvPr/>
              </p:nvSpPr>
              <p:spPr bwMode="auto">
                <a:xfrm>
                  <a:off x="2872" y="3572"/>
                  <a:ext cx="30" cy="24"/>
                </a:xfrm>
                <a:custGeom>
                  <a:avLst/>
                  <a:gdLst>
                    <a:gd name="T0" fmla="*/ 10 w 30"/>
                    <a:gd name="T1" fmla="*/ 0 h 24"/>
                    <a:gd name="T2" fmla="*/ 18 w 30"/>
                    <a:gd name="T3" fmla="*/ 11 h 24"/>
                    <a:gd name="T4" fmla="*/ 22 w 30"/>
                    <a:gd name="T5" fmla="*/ 14 h 24"/>
                    <a:gd name="T6" fmla="*/ 27 w 30"/>
                    <a:gd name="T7" fmla="*/ 17 h 24"/>
                    <a:gd name="T8" fmla="*/ 30 w 30"/>
                    <a:gd name="T9" fmla="*/ 24 h 24"/>
                    <a:gd name="T10" fmla="*/ 27 w 30"/>
                    <a:gd name="T11" fmla="*/ 24 h 24"/>
                    <a:gd name="T12" fmla="*/ 15 w 30"/>
                    <a:gd name="T13" fmla="*/ 21 h 24"/>
                    <a:gd name="T14" fmla="*/ 10 w 30"/>
                    <a:gd name="T15" fmla="*/ 17 h 24"/>
                    <a:gd name="T16" fmla="*/ 10 w 30"/>
                    <a:gd name="T17" fmla="*/ 14 h 24"/>
                    <a:gd name="T18" fmla="*/ 7 w 30"/>
                    <a:gd name="T19" fmla="*/ 11 h 24"/>
                    <a:gd name="T20" fmla="*/ 3 w 30"/>
                    <a:gd name="T21" fmla="*/ 11 h 24"/>
                    <a:gd name="T22" fmla="*/ 3 w 30"/>
                    <a:gd name="T23" fmla="*/ 14 h 24"/>
                    <a:gd name="T24" fmla="*/ 0 w 30"/>
                    <a:gd name="T25" fmla="*/ 17 h 24"/>
                    <a:gd name="T26" fmla="*/ 3 w 30"/>
                    <a:gd name="T27" fmla="*/ 0 h 24"/>
                    <a:gd name="T28" fmla="*/ 7 w 30"/>
                    <a:gd name="T29" fmla="*/ 4 h 24"/>
                    <a:gd name="T30" fmla="*/ 10 w 30"/>
                    <a:gd name="T31" fmla="*/ 4 h 24"/>
                    <a:gd name="T32" fmla="*/ 10 w 30"/>
                    <a:gd name="T33" fmla="*/ 0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0"/>
                    <a:gd name="T52" fmla="*/ 0 h 24"/>
                    <a:gd name="T53" fmla="*/ 30 w 30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0" h="24">
                      <a:moveTo>
                        <a:pt x="10" y="0"/>
                      </a:moveTo>
                      <a:lnTo>
                        <a:pt x="18" y="11"/>
                      </a:lnTo>
                      <a:lnTo>
                        <a:pt x="22" y="14"/>
                      </a:lnTo>
                      <a:lnTo>
                        <a:pt x="27" y="17"/>
                      </a:lnTo>
                      <a:lnTo>
                        <a:pt x="30" y="24"/>
                      </a:lnTo>
                      <a:lnTo>
                        <a:pt x="27" y="24"/>
                      </a:lnTo>
                      <a:lnTo>
                        <a:pt x="15" y="21"/>
                      </a:lnTo>
                      <a:lnTo>
                        <a:pt x="10" y="17"/>
                      </a:lnTo>
                      <a:lnTo>
                        <a:pt x="10" y="14"/>
                      </a:lnTo>
                      <a:lnTo>
                        <a:pt x="7" y="11"/>
                      </a:lnTo>
                      <a:lnTo>
                        <a:pt x="3" y="11"/>
                      </a:lnTo>
                      <a:lnTo>
                        <a:pt x="3" y="14"/>
                      </a:lnTo>
                      <a:lnTo>
                        <a:pt x="0" y="17"/>
                      </a:lnTo>
                      <a:lnTo>
                        <a:pt x="3" y="0"/>
                      </a:lnTo>
                      <a:lnTo>
                        <a:pt x="7" y="4"/>
                      </a:lnTo>
                      <a:lnTo>
                        <a:pt x="10" y="4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1" name="Group 55"/>
              <p:cNvGrpSpPr>
                <a:grpSpLocks/>
              </p:cNvGrpSpPr>
              <p:nvPr/>
            </p:nvGrpSpPr>
            <p:grpSpPr bwMode="auto">
              <a:xfrm>
                <a:off x="5146" y="7562"/>
                <a:ext cx="12" cy="18"/>
                <a:chOff x="2894" y="3566"/>
                <a:chExt cx="8" cy="13"/>
              </a:xfrm>
            </p:grpSpPr>
            <p:sp>
              <p:nvSpPr>
                <p:cNvPr id="23852" name="Freeform 57"/>
                <p:cNvSpPr>
                  <a:spLocks/>
                </p:cNvSpPr>
                <p:nvPr/>
              </p:nvSpPr>
              <p:spPr bwMode="auto">
                <a:xfrm>
                  <a:off x="2894" y="3566"/>
                  <a:ext cx="8" cy="13"/>
                </a:xfrm>
                <a:custGeom>
                  <a:avLst/>
                  <a:gdLst>
                    <a:gd name="T0" fmla="*/ 0 w 8"/>
                    <a:gd name="T1" fmla="*/ 0 h 13"/>
                    <a:gd name="T2" fmla="*/ 3 w 8"/>
                    <a:gd name="T3" fmla="*/ 6 h 13"/>
                    <a:gd name="T4" fmla="*/ 8 w 8"/>
                    <a:gd name="T5" fmla="*/ 6 h 13"/>
                    <a:gd name="T6" fmla="*/ 3 w 8"/>
                    <a:gd name="T7" fmla="*/ 13 h 13"/>
                    <a:gd name="T8" fmla="*/ 0 w 8"/>
                    <a:gd name="T9" fmla="*/ 13 h 13"/>
                    <a:gd name="T10" fmla="*/ 0 w 8"/>
                    <a:gd name="T11" fmla="*/ 10 h 13"/>
                    <a:gd name="T12" fmla="*/ 0 w 8"/>
                    <a:gd name="T13" fmla="*/ 6 h 13"/>
                    <a:gd name="T14" fmla="*/ 0 w 8"/>
                    <a:gd name="T15" fmla="*/ 0 h 1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8"/>
                    <a:gd name="T25" fmla="*/ 0 h 13"/>
                    <a:gd name="T26" fmla="*/ 8 w 8"/>
                    <a:gd name="T27" fmla="*/ 13 h 1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8" h="13">
                      <a:moveTo>
                        <a:pt x="0" y="0"/>
                      </a:moveTo>
                      <a:lnTo>
                        <a:pt x="3" y="6"/>
                      </a:lnTo>
                      <a:lnTo>
                        <a:pt x="8" y="6"/>
                      </a:lnTo>
                      <a:lnTo>
                        <a:pt x="3" y="13"/>
                      </a:ln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53" name="Freeform 56"/>
                <p:cNvSpPr>
                  <a:spLocks/>
                </p:cNvSpPr>
                <p:nvPr/>
              </p:nvSpPr>
              <p:spPr bwMode="auto">
                <a:xfrm>
                  <a:off x="2894" y="3566"/>
                  <a:ext cx="8" cy="13"/>
                </a:xfrm>
                <a:custGeom>
                  <a:avLst/>
                  <a:gdLst>
                    <a:gd name="T0" fmla="*/ 0 w 8"/>
                    <a:gd name="T1" fmla="*/ 0 h 13"/>
                    <a:gd name="T2" fmla="*/ 3 w 8"/>
                    <a:gd name="T3" fmla="*/ 6 h 13"/>
                    <a:gd name="T4" fmla="*/ 8 w 8"/>
                    <a:gd name="T5" fmla="*/ 6 h 13"/>
                    <a:gd name="T6" fmla="*/ 3 w 8"/>
                    <a:gd name="T7" fmla="*/ 13 h 13"/>
                    <a:gd name="T8" fmla="*/ 0 w 8"/>
                    <a:gd name="T9" fmla="*/ 13 h 13"/>
                    <a:gd name="T10" fmla="*/ 0 w 8"/>
                    <a:gd name="T11" fmla="*/ 10 h 13"/>
                    <a:gd name="T12" fmla="*/ 0 w 8"/>
                    <a:gd name="T13" fmla="*/ 6 h 13"/>
                    <a:gd name="T14" fmla="*/ 0 w 8"/>
                    <a:gd name="T15" fmla="*/ 0 h 1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8"/>
                    <a:gd name="T25" fmla="*/ 0 h 13"/>
                    <a:gd name="T26" fmla="*/ 8 w 8"/>
                    <a:gd name="T27" fmla="*/ 13 h 1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8" h="13">
                      <a:moveTo>
                        <a:pt x="0" y="0"/>
                      </a:moveTo>
                      <a:lnTo>
                        <a:pt x="3" y="6"/>
                      </a:lnTo>
                      <a:lnTo>
                        <a:pt x="8" y="6"/>
                      </a:lnTo>
                      <a:lnTo>
                        <a:pt x="3" y="13"/>
                      </a:lnTo>
                      <a:lnTo>
                        <a:pt x="0" y="13"/>
                      </a:lnTo>
                      <a:lnTo>
                        <a:pt x="0" y="10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2" name="Group 52"/>
              <p:cNvGrpSpPr>
                <a:grpSpLocks/>
              </p:cNvGrpSpPr>
              <p:nvPr/>
            </p:nvGrpSpPr>
            <p:grpSpPr bwMode="auto">
              <a:xfrm>
                <a:off x="5651" y="7523"/>
                <a:ext cx="34" cy="57"/>
                <a:chOff x="3220" y="3540"/>
                <a:chExt cx="22" cy="39"/>
              </a:xfrm>
            </p:grpSpPr>
            <p:sp>
              <p:nvSpPr>
                <p:cNvPr id="23850" name="Freeform 54"/>
                <p:cNvSpPr>
                  <a:spLocks/>
                </p:cNvSpPr>
                <p:nvPr/>
              </p:nvSpPr>
              <p:spPr bwMode="auto">
                <a:xfrm>
                  <a:off x="3220" y="3540"/>
                  <a:ext cx="22" cy="39"/>
                </a:xfrm>
                <a:custGeom>
                  <a:avLst/>
                  <a:gdLst>
                    <a:gd name="T0" fmla="*/ 7 w 22"/>
                    <a:gd name="T1" fmla="*/ 0 h 39"/>
                    <a:gd name="T2" fmla="*/ 19 w 22"/>
                    <a:gd name="T3" fmla="*/ 14 h 39"/>
                    <a:gd name="T4" fmla="*/ 19 w 22"/>
                    <a:gd name="T5" fmla="*/ 22 h 39"/>
                    <a:gd name="T6" fmla="*/ 22 w 22"/>
                    <a:gd name="T7" fmla="*/ 26 h 39"/>
                    <a:gd name="T8" fmla="*/ 19 w 22"/>
                    <a:gd name="T9" fmla="*/ 29 h 39"/>
                    <a:gd name="T10" fmla="*/ 19 w 22"/>
                    <a:gd name="T11" fmla="*/ 39 h 39"/>
                    <a:gd name="T12" fmla="*/ 14 w 22"/>
                    <a:gd name="T13" fmla="*/ 39 h 39"/>
                    <a:gd name="T14" fmla="*/ 4 w 22"/>
                    <a:gd name="T15" fmla="*/ 22 h 39"/>
                    <a:gd name="T16" fmla="*/ 0 w 22"/>
                    <a:gd name="T17" fmla="*/ 7 h 39"/>
                    <a:gd name="T18" fmla="*/ 7 w 22"/>
                    <a:gd name="T19" fmla="*/ 0 h 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2"/>
                    <a:gd name="T31" fmla="*/ 0 h 39"/>
                    <a:gd name="T32" fmla="*/ 22 w 22"/>
                    <a:gd name="T33" fmla="*/ 39 h 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2" h="39">
                      <a:moveTo>
                        <a:pt x="7" y="0"/>
                      </a:moveTo>
                      <a:lnTo>
                        <a:pt x="19" y="14"/>
                      </a:lnTo>
                      <a:lnTo>
                        <a:pt x="19" y="22"/>
                      </a:lnTo>
                      <a:lnTo>
                        <a:pt x="22" y="26"/>
                      </a:lnTo>
                      <a:lnTo>
                        <a:pt x="19" y="29"/>
                      </a:lnTo>
                      <a:lnTo>
                        <a:pt x="19" y="39"/>
                      </a:lnTo>
                      <a:lnTo>
                        <a:pt x="14" y="39"/>
                      </a:lnTo>
                      <a:lnTo>
                        <a:pt x="4" y="22"/>
                      </a:lnTo>
                      <a:lnTo>
                        <a:pt x="0" y="7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51" name="Freeform 53"/>
                <p:cNvSpPr>
                  <a:spLocks/>
                </p:cNvSpPr>
                <p:nvPr/>
              </p:nvSpPr>
              <p:spPr bwMode="auto">
                <a:xfrm>
                  <a:off x="3220" y="3540"/>
                  <a:ext cx="22" cy="39"/>
                </a:xfrm>
                <a:custGeom>
                  <a:avLst/>
                  <a:gdLst>
                    <a:gd name="T0" fmla="*/ 7 w 22"/>
                    <a:gd name="T1" fmla="*/ 0 h 39"/>
                    <a:gd name="T2" fmla="*/ 19 w 22"/>
                    <a:gd name="T3" fmla="*/ 14 h 39"/>
                    <a:gd name="T4" fmla="*/ 19 w 22"/>
                    <a:gd name="T5" fmla="*/ 22 h 39"/>
                    <a:gd name="T6" fmla="*/ 22 w 22"/>
                    <a:gd name="T7" fmla="*/ 26 h 39"/>
                    <a:gd name="T8" fmla="*/ 19 w 22"/>
                    <a:gd name="T9" fmla="*/ 29 h 39"/>
                    <a:gd name="T10" fmla="*/ 19 w 22"/>
                    <a:gd name="T11" fmla="*/ 39 h 39"/>
                    <a:gd name="T12" fmla="*/ 14 w 22"/>
                    <a:gd name="T13" fmla="*/ 39 h 39"/>
                    <a:gd name="T14" fmla="*/ 4 w 22"/>
                    <a:gd name="T15" fmla="*/ 22 h 39"/>
                    <a:gd name="T16" fmla="*/ 0 w 22"/>
                    <a:gd name="T17" fmla="*/ 7 h 39"/>
                    <a:gd name="T18" fmla="*/ 7 w 22"/>
                    <a:gd name="T19" fmla="*/ 0 h 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2"/>
                    <a:gd name="T31" fmla="*/ 0 h 39"/>
                    <a:gd name="T32" fmla="*/ 22 w 22"/>
                    <a:gd name="T33" fmla="*/ 39 h 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2" h="39">
                      <a:moveTo>
                        <a:pt x="7" y="0"/>
                      </a:moveTo>
                      <a:lnTo>
                        <a:pt x="19" y="14"/>
                      </a:lnTo>
                      <a:lnTo>
                        <a:pt x="19" y="22"/>
                      </a:lnTo>
                      <a:lnTo>
                        <a:pt x="22" y="26"/>
                      </a:lnTo>
                      <a:lnTo>
                        <a:pt x="19" y="29"/>
                      </a:lnTo>
                      <a:lnTo>
                        <a:pt x="19" y="39"/>
                      </a:lnTo>
                      <a:lnTo>
                        <a:pt x="14" y="39"/>
                      </a:lnTo>
                      <a:lnTo>
                        <a:pt x="4" y="22"/>
                      </a:lnTo>
                      <a:lnTo>
                        <a:pt x="0" y="7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3" name="Group 49"/>
              <p:cNvGrpSpPr>
                <a:grpSpLocks/>
              </p:cNvGrpSpPr>
              <p:nvPr/>
            </p:nvGrpSpPr>
            <p:grpSpPr bwMode="auto">
              <a:xfrm>
                <a:off x="5130" y="7523"/>
                <a:ext cx="16" cy="32"/>
                <a:chOff x="2884" y="3540"/>
                <a:chExt cx="10" cy="21"/>
              </a:xfrm>
            </p:grpSpPr>
            <p:sp>
              <p:nvSpPr>
                <p:cNvPr id="23848" name="Freeform 51"/>
                <p:cNvSpPr>
                  <a:spLocks/>
                </p:cNvSpPr>
                <p:nvPr/>
              </p:nvSpPr>
              <p:spPr bwMode="auto">
                <a:xfrm>
                  <a:off x="2884" y="3540"/>
                  <a:ext cx="10" cy="21"/>
                </a:xfrm>
                <a:custGeom>
                  <a:avLst/>
                  <a:gdLst>
                    <a:gd name="T0" fmla="*/ 3 w 10"/>
                    <a:gd name="T1" fmla="*/ 0 h 21"/>
                    <a:gd name="T2" fmla="*/ 10 w 10"/>
                    <a:gd name="T3" fmla="*/ 4 h 21"/>
                    <a:gd name="T4" fmla="*/ 6 w 10"/>
                    <a:gd name="T5" fmla="*/ 17 h 21"/>
                    <a:gd name="T6" fmla="*/ 0 w 10"/>
                    <a:gd name="T7" fmla="*/ 21 h 21"/>
                    <a:gd name="T8" fmla="*/ 0 w 10"/>
                    <a:gd name="T9" fmla="*/ 14 h 21"/>
                    <a:gd name="T10" fmla="*/ 3 w 10"/>
                    <a:gd name="T11" fmla="*/ 0 h 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21"/>
                    <a:gd name="T20" fmla="*/ 10 w 10"/>
                    <a:gd name="T21" fmla="*/ 21 h 2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21">
                      <a:moveTo>
                        <a:pt x="3" y="0"/>
                      </a:moveTo>
                      <a:lnTo>
                        <a:pt x="10" y="4"/>
                      </a:lnTo>
                      <a:lnTo>
                        <a:pt x="6" y="17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49" name="Freeform 50"/>
                <p:cNvSpPr>
                  <a:spLocks/>
                </p:cNvSpPr>
                <p:nvPr/>
              </p:nvSpPr>
              <p:spPr bwMode="auto">
                <a:xfrm>
                  <a:off x="2884" y="3540"/>
                  <a:ext cx="10" cy="21"/>
                </a:xfrm>
                <a:custGeom>
                  <a:avLst/>
                  <a:gdLst>
                    <a:gd name="T0" fmla="*/ 3 w 10"/>
                    <a:gd name="T1" fmla="*/ 0 h 21"/>
                    <a:gd name="T2" fmla="*/ 10 w 10"/>
                    <a:gd name="T3" fmla="*/ 4 h 21"/>
                    <a:gd name="T4" fmla="*/ 6 w 10"/>
                    <a:gd name="T5" fmla="*/ 17 h 21"/>
                    <a:gd name="T6" fmla="*/ 0 w 10"/>
                    <a:gd name="T7" fmla="*/ 21 h 21"/>
                    <a:gd name="T8" fmla="*/ 0 w 10"/>
                    <a:gd name="T9" fmla="*/ 14 h 21"/>
                    <a:gd name="T10" fmla="*/ 3 w 10"/>
                    <a:gd name="T11" fmla="*/ 0 h 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21"/>
                    <a:gd name="T20" fmla="*/ 10 w 10"/>
                    <a:gd name="T21" fmla="*/ 21 h 2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21">
                      <a:moveTo>
                        <a:pt x="3" y="0"/>
                      </a:moveTo>
                      <a:lnTo>
                        <a:pt x="10" y="4"/>
                      </a:lnTo>
                      <a:lnTo>
                        <a:pt x="6" y="17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4" name="Group 46"/>
              <p:cNvGrpSpPr>
                <a:grpSpLocks/>
              </p:cNvGrpSpPr>
              <p:nvPr/>
            </p:nvGrpSpPr>
            <p:grpSpPr bwMode="auto">
              <a:xfrm>
                <a:off x="5362" y="7492"/>
                <a:ext cx="166" cy="114"/>
                <a:chOff x="3034" y="3519"/>
                <a:chExt cx="107" cy="77"/>
              </a:xfrm>
            </p:grpSpPr>
            <p:sp>
              <p:nvSpPr>
                <p:cNvPr id="23846" name="Freeform 48"/>
                <p:cNvSpPr>
                  <a:spLocks/>
                </p:cNvSpPr>
                <p:nvPr/>
              </p:nvSpPr>
              <p:spPr bwMode="auto">
                <a:xfrm>
                  <a:off x="3034" y="3519"/>
                  <a:ext cx="107" cy="77"/>
                </a:xfrm>
                <a:custGeom>
                  <a:avLst/>
                  <a:gdLst>
                    <a:gd name="T0" fmla="*/ 23 w 107"/>
                    <a:gd name="T1" fmla="*/ 0 h 77"/>
                    <a:gd name="T2" fmla="*/ 35 w 107"/>
                    <a:gd name="T3" fmla="*/ 13 h 77"/>
                    <a:gd name="T4" fmla="*/ 47 w 107"/>
                    <a:gd name="T5" fmla="*/ 21 h 77"/>
                    <a:gd name="T6" fmla="*/ 50 w 107"/>
                    <a:gd name="T7" fmla="*/ 21 h 77"/>
                    <a:gd name="T8" fmla="*/ 58 w 107"/>
                    <a:gd name="T9" fmla="*/ 28 h 77"/>
                    <a:gd name="T10" fmla="*/ 74 w 107"/>
                    <a:gd name="T11" fmla="*/ 28 h 77"/>
                    <a:gd name="T12" fmla="*/ 85 w 107"/>
                    <a:gd name="T13" fmla="*/ 35 h 77"/>
                    <a:gd name="T14" fmla="*/ 85 w 107"/>
                    <a:gd name="T15" fmla="*/ 53 h 77"/>
                    <a:gd name="T16" fmla="*/ 89 w 107"/>
                    <a:gd name="T17" fmla="*/ 53 h 77"/>
                    <a:gd name="T18" fmla="*/ 89 w 107"/>
                    <a:gd name="T19" fmla="*/ 57 h 77"/>
                    <a:gd name="T20" fmla="*/ 92 w 107"/>
                    <a:gd name="T21" fmla="*/ 57 h 77"/>
                    <a:gd name="T22" fmla="*/ 92 w 107"/>
                    <a:gd name="T23" fmla="*/ 64 h 77"/>
                    <a:gd name="T24" fmla="*/ 104 w 107"/>
                    <a:gd name="T25" fmla="*/ 67 h 77"/>
                    <a:gd name="T26" fmla="*/ 107 w 107"/>
                    <a:gd name="T27" fmla="*/ 74 h 77"/>
                    <a:gd name="T28" fmla="*/ 97 w 107"/>
                    <a:gd name="T29" fmla="*/ 74 h 77"/>
                    <a:gd name="T30" fmla="*/ 97 w 107"/>
                    <a:gd name="T31" fmla="*/ 77 h 77"/>
                    <a:gd name="T32" fmla="*/ 92 w 107"/>
                    <a:gd name="T33" fmla="*/ 77 h 77"/>
                    <a:gd name="T34" fmla="*/ 92 w 107"/>
                    <a:gd name="T35" fmla="*/ 74 h 77"/>
                    <a:gd name="T36" fmla="*/ 92 w 107"/>
                    <a:gd name="T37" fmla="*/ 70 h 77"/>
                    <a:gd name="T38" fmla="*/ 85 w 107"/>
                    <a:gd name="T39" fmla="*/ 64 h 77"/>
                    <a:gd name="T40" fmla="*/ 80 w 107"/>
                    <a:gd name="T41" fmla="*/ 60 h 77"/>
                    <a:gd name="T42" fmla="*/ 80 w 107"/>
                    <a:gd name="T43" fmla="*/ 57 h 77"/>
                    <a:gd name="T44" fmla="*/ 77 w 107"/>
                    <a:gd name="T45" fmla="*/ 53 h 77"/>
                    <a:gd name="T46" fmla="*/ 74 w 107"/>
                    <a:gd name="T47" fmla="*/ 50 h 77"/>
                    <a:gd name="T48" fmla="*/ 74 w 107"/>
                    <a:gd name="T49" fmla="*/ 45 h 77"/>
                    <a:gd name="T50" fmla="*/ 50 w 107"/>
                    <a:gd name="T51" fmla="*/ 45 h 77"/>
                    <a:gd name="T52" fmla="*/ 47 w 107"/>
                    <a:gd name="T53" fmla="*/ 32 h 77"/>
                    <a:gd name="T54" fmla="*/ 30 w 107"/>
                    <a:gd name="T55" fmla="*/ 25 h 77"/>
                    <a:gd name="T56" fmla="*/ 20 w 107"/>
                    <a:gd name="T57" fmla="*/ 18 h 77"/>
                    <a:gd name="T58" fmla="*/ 20 w 107"/>
                    <a:gd name="T59" fmla="*/ 13 h 77"/>
                    <a:gd name="T60" fmla="*/ 0 w 107"/>
                    <a:gd name="T61" fmla="*/ 18 h 77"/>
                    <a:gd name="T62" fmla="*/ 3 w 107"/>
                    <a:gd name="T63" fmla="*/ 10 h 77"/>
                    <a:gd name="T64" fmla="*/ 8 w 107"/>
                    <a:gd name="T65" fmla="*/ 10 h 77"/>
                    <a:gd name="T66" fmla="*/ 11 w 107"/>
                    <a:gd name="T67" fmla="*/ 3 h 77"/>
                    <a:gd name="T68" fmla="*/ 20 w 107"/>
                    <a:gd name="T69" fmla="*/ 6 h 77"/>
                    <a:gd name="T70" fmla="*/ 20 w 107"/>
                    <a:gd name="T71" fmla="*/ 3 h 77"/>
                    <a:gd name="T72" fmla="*/ 23 w 107"/>
                    <a:gd name="T73" fmla="*/ 3 h 77"/>
                    <a:gd name="T74" fmla="*/ 23 w 107"/>
                    <a:gd name="T75" fmla="*/ 0 h 7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07"/>
                    <a:gd name="T115" fmla="*/ 0 h 77"/>
                    <a:gd name="T116" fmla="*/ 107 w 107"/>
                    <a:gd name="T117" fmla="*/ 77 h 7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07" h="77">
                      <a:moveTo>
                        <a:pt x="23" y="0"/>
                      </a:moveTo>
                      <a:lnTo>
                        <a:pt x="35" y="13"/>
                      </a:lnTo>
                      <a:lnTo>
                        <a:pt x="47" y="21"/>
                      </a:lnTo>
                      <a:lnTo>
                        <a:pt x="50" y="21"/>
                      </a:lnTo>
                      <a:lnTo>
                        <a:pt x="58" y="28"/>
                      </a:lnTo>
                      <a:lnTo>
                        <a:pt x="74" y="28"/>
                      </a:lnTo>
                      <a:lnTo>
                        <a:pt x="85" y="35"/>
                      </a:lnTo>
                      <a:lnTo>
                        <a:pt x="85" y="53"/>
                      </a:lnTo>
                      <a:lnTo>
                        <a:pt x="89" y="53"/>
                      </a:lnTo>
                      <a:lnTo>
                        <a:pt x="89" y="57"/>
                      </a:lnTo>
                      <a:lnTo>
                        <a:pt x="92" y="57"/>
                      </a:lnTo>
                      <a:lnTo>
                        <a:pt x="92" y="64"/>
                      </a:lnTo>
                      <a:lnTo>
                        <a:pt x="104" y="67"/>
                      </a:lnTo>
                      <a:lnTo>
                        <a:pt x="107" y="74"/>
                      </a:lnTo>
                      <a:lnTo>
                        <a:pt x="97" y="74"/>
                      </a:lnTo>
                      <a:lnTo>
                        <a:pt x="97" y="77"/>
                      </a:lnTo>
                      <a:lnTo>
                        <a:pt x="92" y="77"/>
                      </a:lnTo>
                      <a:lnTo>
                        <a:pt x="92" y="74"/>
                      </a:lnTo>
                      <a:lnTo>
                        <a:pt x="92" y="70"/>
                      </a:lnTo>
                      <a:lnTo>
                        <a:pt x="85" y="64"/>
                      </a:lnTo>
                      <a:lnTo>
                        <a:pt x="80" y="60"/>
                      </a:lnTo>
                      <a:lnTo>
                        <a:pt x="80" y="57"/>
                      </a:lnTo>
                      <a:lnTo>
                        <a:pt x="77" y="53"/>
                      </a:lnTo>
                      <a:lnTo>
                        <a:pt x="74" y="50"/>
                      </a:lnTo>
                      <a:lnTo>
                        <a:pt x="74" y="45"/>
                      </a:lnTo>
                      <a:lnTo>
                        <a:pt x="50" y="45"/>
                      </a:lnTo>
                      <a:lnTo>
                        <a:pt x="47" y="32"/>
                      </a:lnTo>
                      <a:lnTo>
                        <a:pt x="30" y="25"/>
                      </a:lnTo>
                      <a:lnTo>
                        <a:pt x="20" y="18"/>
                      </a:lnTo>
                      <a:lnTo>
                        <a:pt x="20" y="13"/>
                      </a:lnTo>
                      <a:lnTo>
                        <a:pt x="0" y="18"/>
                      </a:lnTo>
                      <a:lnTo>
                        <a:pt x="3" y="10"/>
                      </a:lnTo>
                      <a:lnTo>
                        <a:pt x="8" y="10"/>
                      </a:lnTo>
                      <a:lnTo>
                        <a:pt x="11" y="3"/>
                      </a:lnTo>
                      <a:lnTo>
                        <a:pt x="20" y="6"/>
                      </a:lnTo>
                      <a:lnTo>
                        <a:pt x="20" y="3"/>
                      </a:lnTo>
                      <a:lnTo>
                        <a:pt x="23" y="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47" name="Freeform 47"/>
                <p:cNvSpPr>
                  <a:spLocks/>
                </p:cNvSpPr>
                <p:nvPr/>
              </p:nvSpPr>
              <p:spPr bwMode="auto">
                <a:xfrm>
                  <a:off x="3034" y="3519"/>
                  <a:ext cx="107" cy="77"/>
                </a:xfrm>
                <a:custGeom>
                  <a:avLst/>
                  <a:gdLst>
                    <a:gd name="T0" fmla="*/ 23 w 107"/>
                    <a:gd name="T1" fmla="*/ 0 h 77"/>
                    <a:gd name="T2" fmla="*/ 35 w 107"/>
                    <a:gd name="T3" fmla="*/ 13 h 77"/>
                    <a:gd name="T4" fmla="*/ 47 w 107"/>
                    <a:gd name="T5" fmla="*/ 21 h 77"/>
                    <a:gd name="T6" fmla="*/ 50 w 107"/>
                    <a:gd name="T7" fmla="*/ 21 h 77"/>
                    <a:gd name="T8" fmla="*/ 58 w 107"/>
                    <a:gd name="T9" fmla="*/ 28 h 77"/>
                    <a:gd name="T10" fmla="*/ 74 w 107"/>
                    <a:gd name="T11" fmla="*/ 28 h 77"/>
                    <a:gd name="T12" fmla="*/ 85 w 107"/>
                    <a:gd name="T13" fmla="*/ 35 h 77"/>
                    <a:gd name="T14" fmla="*/ 85 w 107"/>
                    <a:gd name="T15" fmla="*/ 53 h 77"/>
                    <a:gd name="T16" fmla="*/ 89 w 107"/>
                    <a:gd name="T17" fmla="*/ 53 h 77"/>
                    <a:gd name="T18" fmla="*/ 89 w 107"/>
                    <a:gd name="T19" fmla="*/ 57 h 77"/>
                    <a:gd name="T20" fmla="*/ 92 w 107"/>
                    <a:gd name="T21" fmla="*/ 57 h 77"/>
                    <a:gd name="T22" fmla="*/ 92 w 107"/>
                    <a:gd name="T23" fmla="*/ 64 h 77"/>
                    <a:gd name="T24" fmla="*/ 104 w 107"/>
                    <a:gd name="T25" fmla="*/ 67 h 77"/>
                    <a:gd name="T26" fmla="*/ 107 w 107"/>
                    <a:gd name="T27" fmla="*/ 74 h 77"/>
                    <a:gd name="T28" fmla="*/ 97 w 107"/>
                    <a:gd name="T29" fmla="*/ 74 h 77"/>
                    <a:gd name="T30" fmla="*/ 97 w 107"/>
                    <a:gd name="T31" fmla="*/ 77 h 77"/>
                    <a:gd name="T32" fmla="*/ 92 w 107"/>
                    <a:gd name="T33" fmla="*/ 77 h 77"/>
                    <a:gd name="T34" fmla="*/ 92 w 107"/>
                    <a:gd name="T35" fmla="*/ 74 h 77"/>
                    <a:gd name="T36" fmla="*/ 92 w 107"/>
                    <a:gd name="T37" fmla="*/ 70 h 77"/>
                    <a:gd name="T38" fmla="*/ 85 w 107"/>
                    <a:gd name="T39" fmla="*/ 64 h 77"/>
                    <a:gd name="T40" fmla="*/ 80 w 107"/>
                    <a:gd name="T41" fmla="*/ 60 h 77"/>
                    <a:gd name="T42" fmla="*/ 80 w 107"/>
                    <a:gd name="T43" fmla="*/ 57 h 77"/>
                    <a:gd name="T44" fmla="*/ 77 w 107"/>
                    <a:gd name="T45" fmla="*/ 53 h 77"/>
                    <a:gd name="T46" fmla="*/ 74 w 107"/>
                    <a:gd name="T47" fmla="*/ 50 h 77"/>
                    <a:gd name="T48" fmla="*/ 74 w 107"/>
                    <a:gd name="T49" fmla="*/ 45 h 77"/>
                    <a:gd name="T50" fmla="*/ 50 w 107"/>
                    <a:gd name="T51" fmla="*/ 45 h 77"/>
                    <a:gd name="T52" fmla="*/ 47 w 107"/>
                    <a:gd name="T53" fmla="*/ 32 h 77"/>
                    <a:gd name="T54" fmla="*/ 30 w 107"/>
                    <a:gd name="T55" fmla="*/ 25 h 77"/>
                    <a:gd name="T56" fmla="*/ 20 w 107"/>
                    <a:gd name="T57" fmla="*/ 18 h 77"/>
                    <a:gd name="T58" fmla="*/ 20 w 107"/>
                    <a:gd name="T59" fmla="*/ 13 h 77"/>
                    <a:gd name="T60" fmla="*/ 0 w 107"/>
                    <a:gd name="T61" fmla="*/ 18 h 77"/>
                    <a:gd name="T62" fmla="*/ 3 w 107"/>
                    <a:gd name="T63" fmla="*/ 10 h 77"/>
                    <a:gd name="T64" fmla="*/ 8 w 107"/>
                    <a:gd name="T65" fmla="*/ 10 h 77"/>
                    <a:gd name="T66" fmla="*/ 11 w 107"/>
                    <a:gd name="T67" fmla="*/ 3 h 77"/>
                    <a:gd name="T68" fmla="*/ 20 w 107"/>
                    <a:gd name="T69" fmla="*/ 6 h 77"/>
                    <a:gd name="T70" fmla="*/ 20 w 107"/>
                    <a:gd name="T71" fmla="*/ 3 h 77"/>
                    <a:gd name="T72" fmla="*/ 23 w 107"/>
                    <a:gd name="T73" fmla="*/ 3 h 77"/>
                    <a:gd name="T74" fmla="*/ 23 w 107"/>
                    <a:gd name="T75" fmla="*/ 0 h 7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07"/>
                    <a:gd name="T115" fmla="*/ 0 h 77"/>
                    <a:gd name="T116" fmla="*/ 107 w 107"/>
                    <a:gd name="T117" fmla="*/ 77 h 7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07" h="77">
                      <a:moveTo>
                        <a:pt x="23" y="0"/>
                      </a:moveTo>
                      <a:lnTo>
                        <a:pt x="35" y="13"/>
                      </a:lnTo>
                      <a:lnTo>
                        <a:pt x="47" y="21"/>
                      </a:lnTo>
                      <a:lnTo>
                        <a:pt x="50" y="21"/>
                      </a:lnTo>
                      <a:lnTo>
                        <a:pt x="58" y="28"/>
                      </a:lnTo>
                      <a:lnTo>
                        <a:pt x="74" y="28"/>
                      </a:lnTo>
                      <a:lnTo>
                        <a:pt x="85" y="35"/>
                      </a:lnTo>
                      <a:lnTo>
                        <a:pt x="85" y="53"/>
                      </a:lnTo>
                      <a:lnTo>
                        <a:pt x="89" y="53"/>
                      </a:lnTo>
                      <a:lnTo>
                        <a:pt x="89" y="57"/>
                      </a:lnTo>
                      <a:lnTo>
                        <a:pt x="92" y="57"/>
                      </a:lnTo>
                      <a:lnTo>
                        <a:pt x="92" y="64"/>
                      </a:lnTo>
                      <a:lnTo>
                        <a:pt x="104" y="67"/>
                      </a:lnTo>
                      <a:lnTo>
                        <a:pt x="107" y="74"/>
                      </a:lnTo>
                      <a:lnTo>
                        <a:pt x="97" y="74"/>
                      </a:lnTo>
                      <a:lnTo>
                        <a:pt x="97" y="77"/>
                      </a:lnTo>
                      <a:lnTo>
                        <a:pt x="92" y="77"/>
                      </a:lnTo>
                      <a:lnTo>
                        <a:pt x="92" y="74"/>
                      </a:lnTo>
                      <a:lnTo>
                        <a:pt x="92" y="70"/>
                      </a:lnTo>
                      <a:lnTo>
                        <a:pt x="85" y="64"/>
                      </a:lnTo>
                      <a:lnTo>
                        <a:pt x="80" y="60"/>
                      </a:lnTo>
                      <a:lnTo>
                        <a:pt x="80" y="57"/>
                      </a:lnTo>
                      <a:lnTo>
                        <a:pt x="77" y="53"/>
                      </a:lnTo>
                      <a:lnTo>
                        <a:pt x="74" y="50"/>
                      </a:lnTo>
                      <a:lnTo>
                        <a:pt x="74" y="45"/>
                      </a:lnTo>
                      <a:lnTo>
                        <a:pt x="50" y="45"/>
                      </a:lnTo>
                      <a:lnTo>
                        <a:pt x="47" y="32"/>
                      </a:lnTo>
                      <a:lnTo>
                        <a:pt x="30" y="25"/>
                      </a:lnTo>
                      <a:lnTo>
                        <a:pt x="20" y="18"/>
                      </a:lnTo>
                      <a:lnTo>
                        <a:pt x="20" y="13"/>
                      </a:lnTo>
                      <a:lnTo>
                        <a:pt x="0" y="18"/>
                      </a:lnTo>
                      <a:lnTo>
                        <a:pt x="3" y="10"/>
                      </a:lnTo>
                      <a:lnTo>
                        <a:pt x="8" y="10"/>
                      </a:lnTo>
                      <a:lnTo>
                        <a:pt x="11" y="3"/>
                      </a:lnTo>
                      <a:lnTo>
                        <a:pt x="20" y="6"/>
                      </a:lnTo>
                      <a:lnTo>
                        <a:pt x="20" y="3"/>
                      </a:lnTo>
                      <a:lnTo>
                        <a:pt x="23" y="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805" name="Freeform 45"/>
              <p:cNvSpPr>
                <a:spLocks/>
              </p:cNvSpPr>
              <p:nvPr/>
            </p:nvSpPr>
            <p:spPr bwMode="auto">
              <a:xfrm>
                <a:off x="5435" y="7487"/>
                <a:ext cx="2" cy="10"/>
              </a:xfrm>
              <a:custGeom>
                <a:avLst/>
                <a:gdLst>
                  <a:gd name="T0" fmla="*/ 0 w 1"/>
                  <a:gd name="T1" fmla="*/ 0 h 7"/>
                  <a:gd name="T2" fmla="*/ 16 w 1"/>
                  <a:gd name="T3" fmla="*/ 29 h 7"/>
                  <a:gd name="T4" fmla="*/ 0 w 1"/>
                  <a:gd name="T5" fmla="*/ 0 h 7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7"/>
                  <a:gd name="T11" fmla="*/ 1 w 1"/>
                  <a:gd name="T12" fmla="*/ 7 h 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7">
                    <a:moveTo>
                      <a:pt x="0" y="0"/>
                    </a:moveTo>
                    <a:lnTo>
                      <a:pt x="1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806" name="Group 42"/>
              <p:cNvGrpSpPr>
                <a:grpSpLocks/>
              </p:cNvGrpSpPr>
              <p:nvPr/>
            </p:nvGrpSpPr>
            <p:grpSpPr bwMode="auto">
              <a:xfrm>
                <a:off x="5453" y="7460"/>
                <a:ext cx="4" cy="16"/>
                <a:chOff x="3092" y="3497"/>
                <a:chExt cx="4" cy="10"/>
              </a:xfrm>
            </p:grpSpPr>
            <p:sp>
              <p:nvSpPr>
                <p:cNvPr id="23844" name="Freeform 44"/>
                <p:cNvSpPr>
                  <a:spLocks/>
                </p:cNvSpPr>
                <p:nvPr/>
              </p:nvSpPr>
              <p:spPr bwMode="auto">
                <a:xfrm>
                  <a:off x="3092" y="3497"/>
                  <a:ext cx="4" cy="10"/>
                </a:xfrm>
                <a:custGeom>
                  <a:avLst/>
                  <a:gdLst>
                    <a:gd name="T0" fmla="*/ 4 w 4"/>
                    <a:gd name="T1" fmla="*/ 0 h 10"/>
                    <a:gd name="T2" fmla="*/ 4 w 4"/>
                    <a:gd name="T3" fmla="*/ 10 h 10"/>
                    <a:gd name="T4" fmla="*/ 0 w 4"/>
                    <a:gd name="T5" fmla="*/ 6 h 10"/>
                    <a:gd name="T6" fmla="*/ 4 w 4"/>
                    <a:gd name="T7" fmla="*/ 3 h 10"/>
                    <a:gd name="T8" fmla="*/ 4 w 4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10"/>
                    <a:gd name="T17" fmla="*/ 4 w 4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10">
                      <a:moveTo>
                        <a:pt x="4" y="0"/>
                      </a:moveTo>
                      <a:lnTo>
                        <a:pt x="4" y="10"/>
                      </a:lnTo>
                      <a:lnTo>
                        <a:pt x="0" y="6"/>
                      </a:lnTo>
                      <a:lnTo>
                        <a:pt x="4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45" name="Freeform 43"/>
                <p:cNvSpPr>
                  <a:spLocks/>
                </p:cNvSpPr>
                <p:nvPr/>
              </p:nvSpPr>
              <p:spPr bwMode="auto">
                <a:xfrm>
                  <a:off x="3092" y="3497"/>
                  <a:ext cx="4" cy="10"/>
                </a:xfrm>
                <a:custGeom>
                  <a:avLst/>
                  <a:gdLst>
                    <a:gd name="T0" fmla="*/ 4 w 4"/>
                    <a:gd name="T1" fmla="*/ 0 h 10"/>
                    <a:gd name="T2" fmla="*/ 4 w 4"/>
                    <a:gd name="T3" fmla="*/ 10 h 10"/>
                    <a:gd name="T4" fmla="*/ 0 w 4"/>
                    <a:gd name="T5" fmla="*/ 6 h 10"/>
                    <a:gd name="T6" fmla="*/ 4 w 4"/>
                    <a:gd name="T7" fmla="*/ 3 h 10"/>
                    <a:gd name="T8" fmla="*/ 4 w 4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"/>
                    <a:gd name="T16" fmla="*/ 0 h 10"/>
                    <a:gd name="T17" fmla="*/ 4 w 4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" h="10">
                      <a:moveTo>
                        <a:pt x="4" y="0"/>
                      </a:moveTo>
                      <a:lnTo>
                        <a:pt x="4" y="10"/>
                      </a:lnTo>
                      <a:lnTo>
                        <a:pt x="0" y="6"/>
                      </a:lnTo>
                      <a:lnTo>
                        <a:pt x="4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7" name="Group 39"/>
              <p:cNvGrpSpPr>
                <a:grpSpLocks/>
              </p:cNvGrpSpPr>
              <p:nvPr/>
            </p:nvGrpSpPr>
            <p:grpSpPr bwMode="auto">
              <a:xfrm>
                <a:off x="5644" y="7446"/>
                <a:ext cx="77" cy="46"/>
                <a:chOff x="3215" y="3487"/>
                <a:chExt cx="51" cy="32"/>
              </a:xfrm>
            </p:grpSpPr>
            <p:sp>
              <p:nvSpPr>
                <p:cNvPr id="23842" name="Freeform 41"/>
                <p:cNvSpPr>
                  <a:spLocks/>
                </p:cNvSpPr>
                <p:nvPr/>
              </p:nvSpPr>
              <p:spPr bwMode="auto">
                <a:xfrm>
                  <a:off x="3215" y="3487"/>
                  <a:ext cx="51" cy="32"/>
                </a:xfrm>
                <a:custGeom>
                  <a:avLst/>
                  <a:gdLst>
                    <a:gd name="T0" fmla="*/ 27 w 51"/>
                    <a:gd name="T1" fmla="*/ 0 h 32"/>
                    <a:gd name="T2" fmla="*/ 36 w 51"/>
                    <a:gd name="T3" fmla="*/ 3 h 32"/>
                    <a:gd name="T4" fmla="*/ 39 w 51"/>
                    <a:gd name="T5" fmla="*/ 10 h 32"/>
                    <a:gd name="T6" fmla="*/ 51 w 51"/>
                    <a:gd name="T7" fmla="*/ 16 h 32"/>
                    <a:gd name="T8" fmla="*/ 48 w 51"/>
                    <a:gd name="T9" fmla="*/ 25 h 32"/>
                    <a:gd name="T10" fmla="*/ 42 w 51"/>
                    <a:gd name="T11" fmla="*/ 28 h 32"/>
                    <a:gd name="T12" fmla="*/ 36 w 51"/>
                    <a:gd name="T13" fmla="*/ 28 h 32"/>
                    <a:gd name="T14" fmla="*/ 36 w 51"/>
                    <a:gd name="T15" fmla="*/ 32 h 32"/>
                    <a:gd name="T16" fmla="*/ 27 w 51"/>
                    <a:gd name="T17" fmla="*/ 25 h 32"/>
                    <a:gd name="T18" fmla="*/ 24 w 51"/>
                    <a:gd name="T19" fmla="*/ 16 h 32"/>
                    <a:gd name="T20" fmla="*/ 12 w 51"/>
                    <a:gd name="T21" fmla="*/ 20 h 32"/>
                    <a:gd name="T22" fmla="*/ 0 w 51"/>
                    <a:gd name="T23" fmla="*/ 10 h 32"/>
                    <a:gd name="T24" fmla="*/ 4 w 51"/>
                    <a:gd name="T25" fmla="*/ 6 h 32"/>
                    <a:gd name="T26" fmla="*/ 9 w 51"/>
                    <a:gd name="T27" fmla="*/ 3 h 32"/>
                    <a:gd name="T28" fmla="*/ 16 w 51"/>
                    <a:gd name="T29" fmla="*/ 3 h 32"/>
                    <a:gd name="T30" fmla="*/ 27 w 51"/>
                    <a:gd name="T31" fmla="*/ 0 h 32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1"/>
                    <a:gd name="T49" fmla="*/ 0 h 32"/>
                    <a:gd name="T50" fmla="*/ 51 w 51"/>
                    <a:gd name="T51" fmla="*/ 32 h 32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1" h="32">
                      <a:moveTo>
                        <a:pt x="27" y="0"/>
                      </a:moveTo>
                      <a:lnTo>
                        <a:pt x="36" y="3"/>
                      </a:lnTo>
                      <a:lnTo>
                        <a:pt x="39" y="10"/>
                      </a:lnTo>
                      <a:lnTo>
                        <a:pt x="51" y="16"/>
                      </a:lnTo>
                      <a:lnTo>
                        <a:pt x="48" y="25"/>
                      </a:lnTo>
                      <a:lnTo>
                        <a:pt x="42" y="28"/>
                      </a:lnTo>
                      <a:lnTo>
                        <a:pt x="36" y="28"/>
                      </a:lnTo>
                      <a:lnTo>
                        <a:pt x="36" y="32"/>
                      </a:lnTo>
                      <a:lnTo>
                        <a:pt x="27" y="25"/>
                      </a:lnTo>
                      <a:lnTo>
                        <a:pt x="24" y="16"/>
                      </a:lnTo>
                      <a:lnTo>
                        <a:pt x="12" y="20"/>
                      </a:lnTo>
                      <a:lnTo>
                        <a:pt x="0" y="10"/>
                      </a:lnTo>
                      <a:lnTo>
                        <a:pt x="4" y="6"/>
                      </a:lnTo>
                      <a:lnTo>
                        <a:pt x="9" y="3"/>
                      </a:lnTo>
                      <a:lnTo>
                        <a:pt x="16" y="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43" name="Freeform 40"/>
                <p:cNvSpPr>
                  <a:spLocks/>
                </p:cNvSpPr>
                <p:nvPr/>
              </p:nvSpPr>
              <p:spPr bwMode="auto">
                <a:xfrm>
                  <a:off x="3215" y="3487"/>
                  <a:ext cx="51" cy="32"/>
                </a:xfrm>
                <a:custGeom>
                  <a:avLst/>
                  <a:gdLst>
                    <a:gd name="T0" fmla="*/ 27 w 51"/>
                    <a:gd name="T1" fmla="*/ 0 h 32"/>
                    <a:gd name="T2" fmla="*/ 36 w 51"/>
                    <a:gd name="T3" fmla="*/ 3 h 32"/>
                    <a:gd name="T4" fmla="*/ 39 w 51"/>
                    <a:gd name="T5" fmla="*/ 10 h 32"/>
                    <a:gd name="T6" fmla="*/ 51 w 51"/>
                    <a:gd name="T7" fmla="*/ 16 h 32"/>
                    <a:gd name="T8" fmla="*/ 48 w 51"/>
                    <a:gd name="T9" fmla="*/ 25 h 32"/>
                    <a:gd name="T10" fmla="*/ 42 w 51"/>
                    <a:gd name="T11" fmla="*/ 28 h 32"/>
                    <a:gd name="T12" fmla="*/ 36 w 51"/>
                    <a:gd name="T13" fmla="*/ 28 h 32"/>
                    <a:gd name="T14" fmla="*/ 36 w 51"/>
                    <a:gd name="T15" fmla="*/ 32 h 32"/>
                    <a:gd name="T16" fmla="*/ 27 w 51"/>
                    <a:gd name="T17" fmla="*/ 25 h 32"/>
                    <a:gd name="T18" fmla="*/ 24 w 51"/>
                    <a:gd name="T19" fmla="*/ 16 h 32"/>
                    <a:gd name="T20" fmla="*/ 12 w 51"/>
                    <a:gd name="T21" fmla="*/ 20 h 32"/>
                    <a:gd name="T22" fmla="*/ 0 w 51"/>
                    <a:gd name="T23" fmla="*/ 10 h 32"/>
                    <a:gd name="T24" fmla="*/ 4 w 51"/>
                    <a:gd name="T25" fmla="*/ 6 h 32"/>
                    <a:gd name="T26" fmla="*/ 9 w 51"/>
                    <a:gd name="T27" fmla="*/ 3 h 32"/>
                    <a:gd name="T28" fmla="*/ 16 w 51"/>
                    <a:gd name="T29" fmla="*/ 3 h 32"/>
                    <a:gd name="T30" fmla="*/ 27 w 51"/>
                    <a:gd name="T31" fmla="*/ 0 h 32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1"/>
                    <a:gd name="T49" fmla="*/ 0 h 32"/>
                    <a:gd name="T50" fmla="*/ 51 w 51"/>
                    <a:gd name="T51" fmla="*/ 32 h 32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1" h="32">
                      <a:moveTo>
                        <a:pt x="27" y="0"/>
                      </a:moveTo>
                      <a:lnTo>
                        <a:pt x="36" y="3"/>
                      </a:lnTo>
                      <a:lnTo>
                        <a:pt x="39" y="10"/>
                      </a:lnTo>
                      <a:lnTo>
                        <a:pt x="51" y="16"/>
                      </a:lnTo>
                      <a:lnTo>
                        <a:pt x="48" y="25"/>
                      </a:lnTo>
                      <a:lnTo>
                        <a:pt x="42" y="28"/>
                      </a:lnTo>
                      <a:lnTo>
                        <a:pt x="36" y="28"/>
                      </a:lnTo>
                      <a:lnTo>
                        <a:pt x="36" y="32"/>
                      </a:lnTo>
                      <a:lnTo>
                        <a:pt x="27" y="25"/>
                      </a:lnTo>
                      <a:lnTo>
                        <a:pt x="24" y="16"/>
                      </a:lnTo>
                      <a:lnTo>
                        <a:pt x="12" y="20"/>
                      </a:lnTo>
                      <a:lnTo>
                        <a:pt x="0" y="10"/>
                      </a:lnTo>
                      <a:lnTo>
                        <a:pt x="4" y="6"/>
                      </a:lnTo>
                      <a:lnTo>
                        <a:pt x="9" y="3"/>
                      </a:lnTo>
                      <a:lnTo>
                        <a:pt x="16" y="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8" name="Group 36"/>
              <p:cNvGrpSpPr>
                <a:grpSpLocks/>
              </p:cNvGrpSpPr>
              <p:nvPr/>
            </p:nvGrpSpPr>
            <p:grpSpPr bwMode="auto">
              <a:xfrm>
                <a:off x="5039" y="7414"/>
                <a:ext cx="46" cy="44"/>
                <a:chOff x="2825" y="3465"/>
                <a:chExt cx="30" cy="30"/>
              </a:xfrm>
            </p:grpSpPr>
            <p:sp>
              <p:nvSpPr>
                <p:cNvPr id="23840" name="Freeform 38"/>
                <p:cNvSpPr>
                  <a:spLocks/>
                </p:cNvSpPr>
                <p:nvPr/>
              </p:nvSpPr>
              <p:spPr bwMode="auto">
                <a:xfrm>
                  <a:off x="2825" y="3465"/>
                  <a:ext cx="30" cy="30"/>
                </a:xfrm>
                <a:custGeom>
                  <a:avLst/>
                  <a:gdLst>
                    <a:gd name="T0" fmla="*/ 8 w 30"/>
                    <a:gd name="T1" fmla="*/ 0 h 30"/>
                    <a:gd name="T2" fmla="*/ 8 w 30"/>
                    <a:gd name="T3" fmla="*/ 3 h 30"/>
                    <a:gd name="T4" fmla="*/ 15 w 30"/>
                    <a:gd name="T5" fmla="*/ 3 h 30"/>
                    <a:gd name="T6" fmla="*/ 15 w 30"/>
                    <a:gd name="T7" fmla="*/ 10 h 30"/>
                    <a:gd name="T8" fmla="*/ 20 w 30"/>
                    <a:gd name="T9" fmla="*/ 13 h 30"/>
                    <a:gd name="T10" fmla="*/ 20 w 30"/>
                    <a:gd name="T11" fmla="*/ 17 h 30"/>
                    <a:gd name="T12" fmla="*/ 23 w 30"/>
                    <a:gd name="T13" fmla="*/ 20 h 30"/>
                    <a:gd name="T14" fmla="*/ 30 w 30"/>
                    <a:gd name="T15" fmla="*/ 23 h 30"/>
                    <a:gd name="T16" fmla="*/ 30 w 30"/>
                    <a:gd name="T17" fmla="*/ 30 h 30"/>
                    <a:gd name="T18" fmla="*/ 20 w 30"/>
                    <a:gd name="T19" fmla="*/ 27 h 30"/>
                    <a:gd name="T20" fmla="*/ 20 w 30"/>
                    <a:gd name="T21" fmla="*/ 23 h 30"/>
                    <a:gd name="T22" fmla="*/ 15 w 30"/>
                    <a:gd name="T23" fmla="*/ 23 h 30"/>
                    <a:gd name="T24" fmla="*/ 12 w 30"/>
                    <a:gd name="T25" fmla="*/ 13 h 30"/>
                    <a:gd name="T26" fmla="*/ 3 w 30"/>
                    <a:gd name="T27" fmla="*/ 10 h 30"/>
                    <a:gd name="T28" fmla="*/ 0 w 30"/>
                    <a:gd name="T29" fmla="*/ 3 h 30"/>
                    <a:gd name="T30" fmla="*/ 8 w 30"/>
                    <a:gd name="T31" fmla="*/ 0 h 3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0"/>
                    <a:gd name="T49" fmla="*/ 0 h 30"/>
                    <a:gd name="T50" fmla="*/ 30 w 30"/>
                    <a:gd name="T51" fmla="*/ 30 h 30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0" h="30">
                      <a:moveTo>
                        <a:pt x="8" y="0"/>
                      </a:moveTo>
                      <a:lnTo>
                        <a:pt x="8" y="3"/>
                      </a:lnTo>
                      <a:lnTo>
                        <a:pt x="15" y="3"/>
                      </a:lnTo>
                      <a:lnTo>
                        <a:pt x="15" y="10"/>
                      </a:lnTo>
                      <a:lnTo>
                        <a:pt x="20" y="13"/>
                      </a:lnTo>
                      <a:lnTo>
                        <a:pt x="20" y="17"/>
                      </a:lnTo>
                      <a:lnTo>
                        <a:pt x="23" y="20"/>
                      </a:lnTo>
                      <a:lnTo>
                        <a:pt x="30" y="23"/>
                      </a:lnTo>
                      <a:lnTo>
                        <a:pt x="30" y="30"/>
                      </a:lnTo>
                      <a:lnTo>
                        <a:pt x="20" y="27"/>
                      </a:lnTo>
                      <a:lnTo>
                        <a:pt x="20" y="23"/>
                      </a:lnTo>
                      <a:lnTo>
                        <a:pt x="15" y="23"/>
                      </a:lnTo>
                      <a:lnTo>
                        <a:pt x="12" y="13"/>
                      </a:lnTo>
                      <a:lnTo>
                        <a:pt x="3" y="10"/>
                      </a:lnTo>
                      <a:lnTo>
                        <a:pt x="0" y="3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41" name="Freeform 37"/>
                <p:cNvSpPr>
                  <a:spLocks/>
                </p:cNvSpPr>
                <p:nvPr/>
              </p:nvSpPr>
              <p:spPr bwMode="auto">
                <a:xfrm>
                  <a:off x="2825" y="3465"/>
                  <a:ext cx="30" cy="30"/>
                </a:xfrm>
                <a:custGeom>
                  <a:avLst/>
                  <a:gdLst>
                    <a:gd name="T0" fmla="*/ 8 w 30"/>
                    <a:gd name="T1" fmla="*/ 0 h 30"/>
                    <a:gd name="T2" fmla="*/ 8 w 30"/>
                    <a:gd name="T3" fmla="*/ 3 h 30"/>
                    <a:gd name="T4" fmla="*/ 15 w 30"/>
                    <a:gd name="T5" fmla="*/ 3 h 30"/>
                    <a:gd name="T6" fmla="*/ 15 w 30"/>
                    <a:gd name="T7" fmla="*/ 10 h 30"/>
                    <a:gd name="T8" fmla="*/ 20 w 30"/>
                    <a:gd name="T9" fmla="*/ 13 h 30"/>
                    <a:gd name="T10" fmla="*/ 20 w 30"/>
                    <a:gd name="T11" fmla="*/ 17 h 30"/>
                    <a:gd name="T12" fmla="*/ 23 w 30"/>
                    <a:gd name="T13" fmla="*/ 20 h 30"/>
                    <a:gd name="T14" fmla="*/ 30 w 30"/>
                    <a:gd name="T15" fmla="*/ 23 h 30"/>
                    <a:gd name="T16" fmla="*/ 30 w 30"/>
                    <a:gd name="T17" fmla="*/ 30 h 30"/>
                    <a:gd name="T18" fmla="*/ 20 w 30"/>
                    <a:gd name="T19" fmla="*/ 27 h 30"/>
                    <a:gd name="T20" fmla="*/ 20 w 30"/>
                    <a:gd name="T21" fmla="*/ 23 h 30"/>
                    <a:gd name="T22" fmla="*/ 15 w 30"/>
                    <a:gd name="T23" fmla="*/ 23 h 30"/>
                    <a:gd name="T24" fmla="*/ 12 w 30"/>
                    <a:gd name="T25" fmla="*/ 13 h 30"/>
                    <a:gd name="T26" fmla="*/ 3 w 30"/>
                    <a:gd name="T27" fmla="*/ 10 h 30"/>
                    <a:gd name="T28" fmla="*/ 0 w 30"/>
                    <a:gd name="T29" fmla="*/ 3 h 30"/>
                    <a:gd name="T30" fmla="*/ 8 w 30"/>
                    <a:gd name="T31" fmla="*/ 0 h 3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0"/>
                    <a:gd name="T49" fmla="*/ 0 h 30"/>
                    <a:gd name="T50" fmla="*/ 30 w 30"/>
                    <a:gd name="T51" fmla="*/ 30 h 30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0" h="30">
                      <a:moveTo>
                        <a:pt x="8" y="0"/>
                      </a:moveTo>
                      <a:lnTo>
                        <a:pt x="8" y="3"/>
                      </a:lnTo>
                      <a:lnTo>
                        <a:pt x="15" y="3"/>
                      </a:lnTo>
                      <a:lnTo>
                        <a:pt x="15" y="10"/>
                      </a:lnTo>
                      <a:lnTo>
                        <a:pt x="20" y="13"/>
                      </a:lnTo>
                      <a:lnTo>
                        <a:pt x="20" y="17"/>
                      </a:lnTo>
                      <a:lnTo>
                        <a:pt x="23" y="20"/>
                      </a:lnTo>
                      <a:lnTo>
                        <a:pt x="30" y="23"/>
                      </a:lnTo>
                      <a:lnTo>
                        <a:pt x="30" y="30"/>
                      </a:lnTo>
                      <a:lnTo>
                        <a:pt x="20" y="27"/>
                      </a:lnTo>
                      <a:lnTo>
                        <a:pt x="20" y="23"/>
                      </a:lnTo>
                      <a:lnTo>
                        <a:pt x="15" y="23"/>
                      </a:lnTo>
                      <a:lnTo>
                        <a:pt x="12" y="13"/>
                      </a:lnTo>
                      <a:lnTo>
                        <a:pt x="3" y="10"/>
                      </a:lnTo>
                      <a:lnTo>
                        <a:pt x="0" y="3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09" name="Group 33"/>
              <p:cNvGrpSpPr>
                <a:grpSpLocks/>
              </p:cNvGrpSpPr>
              <p:nvPr/>
            </p:nvGrpSpPr>
            <p:grpSpPr bwMode="auto">
              <a:xfrm>
                <a:off x="5640" y="7363"/>
                <a:ext cx="13" cy="9"/>
                <a:chOff x="3212" y="3429"/>
                <a:chExt cx="10" cy="7"/>
              </a:xfrm>
            </p:grpSpPr>
            <p:sp>
              <p:nvSpPr>
                <p:cNvPr id="23838" name="Freeform 35"/>
                <p:cNvSpPr>
                  <a:spLocks/>
                </p:cNvSpPr>
                <p:nvPr/>
              </p:nvSpPr>
              <p:spPr bwMode="auto">
                <a:xfrm>
                  <a:off x="3212" y="3429"/>
                  <a:ext cx="10" cy="7"/>
                </a:xfrm>
                <a:custGeom>
                  <a:avLst/>
                  <a:gdLst>
                    <a:gd name="T0" fmla="*/ 7 w 10"/>
                    <a:gd name="T1" fmla="*/ 0 h 7"/>
                    <a:gd name="T2" fmla="*/ 10 w 10"/>
                    <a:gd name="T3" fmla="*/ 4 h 7"/>
                    <a:gd name="T4" fmla="*/ 0 w 10"/>
                    <a:gd name="T5" fmla="*/ 7 h 7"/>
                    <a:gd name="T6" fmla="*/ 0 w 10"/>
                    <a:gd name="T7" fmla="*/ 0 h 7"/>
                    <a:gd name="T8" fmla="*/ 7 w 10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"/>
                    <a:gd name="T16" fmla="*/ 0 h 7"/>
                    <a:gd name="T17" fmla="*/ 10 w 10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" h="7">
                      <a:moveTo>
                        <a:pt x="7" y="0"/>
                      </a:moveTo>
                      <a:lnTo>
                        <a:pt x="10" y="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39" name="Freeform 34"/>
                <p:cNvSpPr>
                  <a:spLocks/>
                </p:cNvSpPr>
                <p:nvPr/>
              </p:nvSpPr>
              <p:spPr bwMode="auto">
                <a:xfrm>
                  <a:off x="3212" y="3429"/>
                  <a:ext cx="10" cy="7"/>
                </a:xfrm>
                <a:custGeom>
                  <a:avLst/>
                  <a:gdLst>
                    <a:gd name="T0" fmla="*/ 7 w 10"/>
                    <a:gd name="T1" fmla="*/ 0 h 7"/>
                    <a:gd name="T2" fmla="*/ 10 w 10"/>
                    <a:gd name="T3" fmla="*/ 4 h 7"/>
                    <a:gd name="T4" fmla="*/ 0 w 10"/>
                    <a:gd name="T5" fmla="*/ 7 h 7"/>
                    <a:gd name="T6" fmla="*/ 0 w 10"/>
                    <a:gd name="T7" fmla="*/ 0 h 7"/>
                    <a:gd name="T8" fmla="*/ 7 w 10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"/>
                    <a:gd name="T16" fmla="*/ 0 h 7"/>
                    <a:gd name="T17" fmla="*/ 10 w 10"/>
                    <a:gd name="T18" fmla="*/ 7 h 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" h="7">
                      <a:moveTo>
                        <a:pt x="7" y="0"/>
                      </a:moveTo>
                      <a:lnTo>
                        <a:pt x="10" y="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810" name="Freeform 32"/>
              <p:cNvSpPr>
                <a:spLocks/>
              </p:cNvSpPr>
              <p:nvPr/>
            </p:nvSpPr>
            <p:spPr bwMode="auto">
              <a:xfrm>
                <a:off x="5067" y="5691"/>
                <a:ext cx="193" cy="125"/>
              </a:xfrm>
              <a:custGeom>
                <a:avLst/>
                <a:gdLst>
                  <a:gd name="T0" fmla="*/ 22 w 125"/>
                  <a:gd name="T1" fmla="*/ 346 h 85"/>
                  <a:gd name="T2" fmla="*/ 306 w 125"/>
                  <a:gd name="T3" fmla="*/ 399 h 85"/>
                  <a:gd name="T4" fmla="*/ 574 w 125"/>
                  <a:gd name="T5" fmla="*/ 378 h 85"/>
                  <a:gd name="T6" fmla="*/ 692 w 125"/>
                  <a:gd name="T7" fmla="*/ 366 h 85"/>
                  <a:gd name="T8" fmla="*/ 692 w 125"/>
                  <a:gd name="T9" fmla="*/ 346 h 85"/>
                  <a:gd name="T10" fmla="*/ 710 w 125"/>
                  <a:gd name="T11" fmla="*/ 346 h 85"/>
                  <a:gd name="T12" fmla="*/ 665 w 125"/>
                  <a:gd name="T13" fmla="*/ 318 h 85"/>
                  <a:gd name="T14" fmla="*/ 710 w 125"/>
                  <a:gd name="T15" fmla="*/ 216 h 85"/>
                  <a:gd name="T16" fmla="*/ 710 w 125"/>
                  <a:gd name="T17" fmla="*/ 182 h 85"/>
                  <a:gd name="T18" fmla="*/ 692 w 125"/>
                  <a:gd name="T19" fmla="*/ 182 h 85"/>
                  <a:gd name="T20" fmla="*/ 625 w 125"/>
                  <a:gd name="T21" fmla="*/ 169 h 85"/>
                  <a:gd name="T22" fmla="*/ 489 w 125"/>
                  <a:gd name="T23" fmla="*/ 128 h 85"/>
                  <a:gd name="T24" fmla="*/ 405 w 125"/>
                  <a:gd name="T25" fmla="*/ 79 h 85"/>
                  <a:gd name="T26" fmla="*/ 374 w 125"/>
                  <a:gd name="T27" fmla="*/ 110 h 85"/>
                  <a:gd name="T28" fmla="*/ 374 w 125"/>
                  <a:gd name="T29" fmla="*/ 216 h 85"/>
                  <a:gd name="T30" fmla="*/ 337 w 125"/>
                  <a:gd name="T31" fmla="*/ 229 h 85"/>
                  <a:gd name="T32" fmla="*/ 269 w 125"/>
                  <a:gd name="T33" fmla="*/ 216 h 85"/>
                  <a:gd name="T34" fmla="*/ 222 w 125"/>
                  <a:gd name="T35" fmla="*/ 216 h 85"/>
                  <a:gd name="T36" fmla="*/ 269 w 125"/>
                  <a:gd name="T37" fmla="*/ 182 h 85"/>
                  <a:gd name="T38" fmla="*/ 269 w 125"/>
                  <a:gd name="T39" fmla="*/ 169 h 85"/>
                  <a:gd name="T40" fmla="*/ 290 w 125"/>
                  <a:gd name="T41" fmla="*/ 128 h 85"/>
                  <a:gd name="T42" fmla="*/ 290 w 125"/>
                  <a:gd name="T43" fmla="*/ 110 h 85"/>
                  <a:gd name="T44" fmla="*/ 306 w 125"/>
                  <a:gd name="T45" fmla="*/ 100 h 85"/>
                  <a:gd name="T46" fmla="*/ 306 w 125"/>
                  <a:gd name="T47" fmla="*/ 47 h 85"/>
                  <a:gd name="T48" fmla="*/ 337 w 125"/>
                  <a:gd name="T49" fmla="*/ 19 h 85"/>
                  <a:gd name="T50" fmla="*/ 290 w 125"/>
                  <a:gd name="T51" fmla="*/ 0 h 85"/>
                  <a:gd name="T52" fmla="*/ 290 w 125"/>
                  <a:gd name="T53" fmla="*/ 68 h 85"/>
                  <a:gd name="T54" fmla="*/ 176 w 125"/>
                  <a:gd name="T55" fmla="*/ 216 h 85"/>
                  <a:gd name="T56" fmla="*/ 69 w 125"/>
                  <a:gd name="T57" fmla="*/ 216 h 85"/>
                  <a:gd name="T58" fmla="*/ 52 w 125"/>
                  <a:gd name="T59" fmla="*/ 216 h 85"/>
                  <a:gd name="T60" fmla="*/ 22 w 125"/>
                  <a:gd name="T61" fmla="*/ 229 h 85"/>
                  <a:gd name="T62" fmla="*/ 0 w 125"/>
                  <a:gd name="T63" fmla="*/ 262 h 85"/>
                  <a:gd name="T64" fmla="*/ 0 w 125"/>
                  <a:gd name="T65" fmla="*/ 299 h 85"/>
                  <a:gd name="T66" fmla="*/ 52 w 125"/>
                  <a:gd name="T67" fmla="*/ 318 h 85"/>
                  <a:gd name="T68" fmla="*/ 52 w 125"/>
                  <a:gd name="T69" fmla="*/ 331 h 85"/>
                  <a:gd name="T70" fmla="*/ 22 w 125"/>
                  <a:gd name="T71" fmla="*/ 346 h 8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25"/>
                  <a:gd name="T109" fmla="*/ 0 h 85"/>
                  <a:gd name="T110" fmla="*/ 125 w 125"/>
                  <a:gd name="T111" fmla="*/ 85 h 8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25" h="85">
                    <a:moveTo>
                      <a:pt x="4" y="74"/>
                    </a:moveTo>
                    <a:lnTo>
                      <a:pt x="54" y="85"/>
                    </a:lnTo>
                    <a:lnTo>
                      <a:pt x="101" y="81"/>
                    </a:lnTo>
                    <a:lnTo>
                      <a:pt x="122" y="78"/>
                    </a:lnTo>
                    <a:lnTo>
                      <a:pt x="122" y="74"/>
                    </a:lnTo>
                    <a:lnTo>
                      <a:pt x="125" y="74"/>
                    </a:lnTo>
                    <a:lnTo>
                      <a:pt x="117" y="68"/>
                    </a:lnTo>
                    <a:lnTo>
                      <a:pt x="125" y="46"/>
                    </a:lnTo>
                    <a:lnTo>
                      <a:pt x="125" y="39"/>
                    </a:lnTo>
                    <a:lnTo>
                      <a:pt x="122" y="39"/>
                    </a:lnTo>
                    <a:lnTo>
                      <a:pt x="110" y="36"/>
                    </a:lnTo>
                    <a:lnTo>
                      <a:pt x="86" y="27"/>
                    </a:lnTo>
                    <a:lnTo>
                      <a:pt x="71" y="17"/>
                    </a:lnTo>
                    <a:lnTo>
                      <a:pt x="66" y="24"/>
                    </a:lnTo>
                    <a:lnTo>
                      <a:pt x="66" y="46"/>
                    </a:lnTo>
                    <a:lnTo>
                      <a:pt x="59" y="49"/>
                    </a:lnTo>
                    <a:lnTo>
                      <a:pt x="47" y="46"/>
                    </a:lnTo>
                    <a:lnTo>
                      <a:pt x="39" y="46"/>
                    </a:lnTo>
                    <a:lnTo>
                      <a:pt x="47" y="39"/>
                    </a:lnTo>
                    <a:lnTo>
                      <a:pt x="47" y="36"/>
                    </a:lnTo>
                    <a:lnTo>
                      <a:pt x="51" y="27"/>
                    </a:lnTo>
                    <a:lnTo>
                      <a:pt x="51" y="24"/>
                    </a:lnTo>
                    <a:lnTo>
                      <a:pt x="54" y="21"/>
                    </a:lnTo>
                    <a:lnTo>
                      <a:pt x="54" y="10"/>
                    </a:lnTo>
                    <a:lnTo>
                      <a:pt x="59" y="4"/>
                    </a:lnTo>
                    <a:lnTo>
                      <a:pt x="51" y="0"/>
                    </a:lnTo>
                    <a:lnTo>
                      <a:pt x="51" y="14"/>
                    </a:lnTo>
                    <a:lnTo>
                      <a:pt x="31" y="46"/>
                    </a:lnTo>
                    <a:lnTo>
                      <a:pt x="12" y="46"/>
                    </a:lnTo>
                    <a:lnTo>
                      <a:pt x="9" y="46"/>
                    </a:lnTo>
                    <a:lnTo>
                      <a:pt x="4" y="49"/>
                    </a:lnTo>
                    <a:lnTo>
                      <a:pt x="0" y="56"/>
                    </a:lnTo>
                    <a:lnTo>
                      <a:pt x="0" y="64"/>
                    </a:lnTo>
                    <a:lnTo>
                      <a:pt x="9" y="68"/>
                    </a:lnTo>
                    <a:lnTo>
                      <a:pt x="9" y="71"/>
                    </a:lnTo>
                    <a:lnTo>
                      <a:pt x="4" y="74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811" name="Freeform 31"/>
              <p:cNvSpPr>
                <a:spLocks/>
              </p:cNvSpPr>
              <p:nvPr/>
            </p:nvSpPr>
            <p:spPr bwMode="auto">
              <a:xfrm>
                <a:off x="4633" y="5772"/>
                <a:ext cx="777" cy="625"/>
              </a:xfrm>
              <a:custGeom>
                <a:avLst/>
                <a:gdLst>
                  <a:gd name="T0" fmla="*/ 1529 w 502"/>
                  <a:gd name="T1" fmla="*/ 144 h 429"/>
                  <a:gd name="T2" fmla="*/ 1456 w 502"/>
                  <a:gd name="T3" fmla="*/ 144 h 429"/>
                  <a:gd name="T4" fmla="*/ 1443 w 502"/>
                  <a:gd name="T5" fmla="*/ 130 h 429"/>
                  <a:gd name="T6" fmla="*/ 1300 w 502"/>
                  <a:gd name="T7" fmla="*/ 130 h 429"/>
                  <a:gd name="T8" fmla="*/ 1217 w 502"/>
                  <a:gd name="T9" fmla="*/ 32 h 429"/>
                  <a:gd name="T10" fmla="*/ 1300 w 502"/>
                  <a:gd name="T11" fmla="*/ 32 h 429"/>
                  <a:gd name="T12" fmla="*/ 975 w 502"/>
                  <a:gd name="T13" fmla="*/ 0 h 429"/>
                  <a:gd name="T14" fmla="*/ 792 w 502"/>
                  <a:gd name="T15" fmla="*/ 68 h 429"/>
                  <a:gd name="T16" fmla="*/ 534 w 502"/>
                  <a:gd name="T17" fmla="*/ 157 h 429"/>
                  <a:gd name="T18" fmla="*/ 263 w 502"/>
                  <a:gd name="T19" fmla="*/ 210 h 429"/>
                  <a:gd name="T20" fmla="*/ 178 w 502"/>
                  <a:gd name="T21" fmla="*/ 287 h 429"/>
                  <a:gd name="T22" fmla="*/ 156 w 502"/>
                  <a:gd name="T23" fmla="*/ 367 h 429"/>
                  <a:gd name="T24" fmla="*/ 56 w 502"/>
                  <a:gd name="T25" fmla="*/ 433 h 429"/>
                  <a:gd name="T26" fmla="*/ 0 w 502"/>
                  <a:gd name="T27" fmla="*/ 600 h 429"/>
                  <a:gd name="T28" fmla="*/ 108 w 502"/>
                  <a:gd name="T29" fmla="*/ 800 h 429"/>
                  <a:gd name="T30" fmla="*/ 127 w 502"/>
                  <a:gd name="T31" fmla="*/ 986 h 429"/>
                  <a:gd name="T32" fmla="*/ 197 w 502"/>
                  <a:gd name="T33" fmla="*/ 1112 h 429"/>
                  <a:gd name="T34" fmla="*/ 178 w 502"/>
                  <a:gd name="T35" fmla="*/ 1301 h 429"/>
                  <a:gd name="T36" fmla="*/ 263 w 502"/>
                  <a:gd name="T37" fmla="*/ 1301 h 429"/>
                  <a:gd name="T38" fmla="*/ 481 w 502"/>
                  <a:gd name="T39" fmla="*/ 1402 h 429"/>
                  <a:gd name="T40" fmla="*/ 554 w 502"/>
                  <a:gd name="T41" fmla="*/ 1455 h 429"/>
                  <a:gd name="T42" fmla="*/ 690 w 502"/>
                  <a:gd name="T43" fmla="*/ 1585 h 429"/>
                  <a:gd name="T44" fmla="*/ 792 w 502"/>
                  <a:gd name="T45" fmla="*/ 1487 h 429"/>
                  <a:gd name="T46" fmla="*/ 997 w 502"/>
                  <a:gd name="T47" fmla="*/ 1546 h 429"/>
                  <a:gd name="T48" fmla="*/ 1062 w 502"/>
                  <a:gd name="T49" fmla="*/ 1645 h 429"/>
                  <a:gd name="T50" fmla="*/ 1198 w 502"/>
                  <a:gd name="T51" fmla="*/ 1677 h 429"/>
                  <a:gd name="T52" fmla="*/ 1373 w 502"/>
                  <a:gd name="T53" fmla="*/ 1807 h 429"/>
                  <a:gd name="T54" fmla="*/ 1613 w 502"/>
                  <a:gd name="T55" fmla="*/ 1807 h 429"/>
                  <a:gd name="T56" fmla="*/ 1768 w 502"/>
                  <a:gd name="T57" fmla="*/ 1827 h 429"/>
                  <a:gd name="T58" fmla="*/ 1990 w 502"/>
                  <a:gd name="T59" fmla="*/ 1855 h 429"/>
                  <a:gd name="T60" fmla="*/ 2283 w 502"/>
                  <a:gd name="T61" fmla="*/ 1855 h 429"/>
                  <a:gd name="T62" fmla="*/ 2432 w 502"/>
                  <a:gd name="T63" fmla="*/ 1843 h 429"/>
                  <a:gd name="T64" fmla="*/ 2755 w 502"/>
                  <a:gd name="T65" fmla="*/ 1487 h 429"/>
                  <a:gd name="T66" fmla="*/ 2842 w 502"/>
                  <a:gd name="T67" fmla="*/ 1342 h 429"/>
                  <a:gd name="T68" fmla="*/ 2795 w 502"/>
                  <a:gd name="T69" fmla="*/ 1212 h 429"/>
                  <a:gd name="T70" fmla="*/ 2726 w 502"/>
                  <a:gd name="T71" fmla="*/ 1097 h 429"/>
                  <a:gd name="T72" fmla="*/ 2710 w 502"/>
                  <a:gd name="T73" fmla="*/ 956 h 429"/>
                  <a:gd name="T74" fmla="*/ 2619 w 502"/>
                  <a:gd name="T75" fmla="*/ 858 h 429"/>
                  <a:gd name="T76" fmla="*/ 2755 w 502"/>
                  <a:gd name="T77" fmla="*/ 726 h 429"/>
                  <a:gd name="T78" fmla="*/ 2532 w 502"/>
                  <a:gd name="T79" fmla="*/ 303 h 429"/>
                  <a:gd name="T80" fmla="*/ 2532 w 502"/>
                  <a:gd name="T81" fmla="*/ 157 h 429"/>
                  <a:gd name="T82" fmla="*/ 2314 w 502"/>
                  <a:gd name="T83" fmla="*/ 99 h 429"/>
                  <a:gd name="T84" fmla="*/ 1644 w 502"/>
                  <a:gd name="T85" fmla="*/ 80 h 42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02"/>
                  <a:gd name="T130" fmla="*/ 0 h 429"/>
                  <a:gd name="T131" fmla="*/ 502 w 502"/>
                  <a:gd name="T132" fmla="*/ 429 h 42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02" h="429">
                    <a:moveTo>
                      <a:pt x="290" y="15"/>
                    </a:moveTo>
                    <a:lnTo>
                      <a:pt x="278" y="29"/>
                    </a:lnTo>
                    <a:lnTo>
                      <a:pt x="266" y="32"/>
                    </a:lnTo>
                    <a:lnTo>
                      <a:pt x="259" y="39"/>
                    </a:lnTo>
                    <a:lnTo>
                      <a:pt x="254" y="35"/>
                    </a:lnTo>
                    <a:lnTo>
                      <a:pt x="254" y="32"/>
                    </a:lnTo>
                    <a:lnTo>
                      <a:pt x="259" y="35"/>
                    </a:lnTo>
                    <a:lnTo>
                      <a:pt x="259" y="29"/>
                    </a:lnTo>
                    <a:lnTo>
                      <a:pt x="251" y="29"/>
                    </a:lnTo>
                    <a:lnTo>
                      <a:pt x="243" y="32"/>
                    </a:lnTo>
                    <a:lnTo>
                      <a:pt x="239" y="32"/>
                    </a:lnTo>
                    <a:lnTo>
                      <a:pt x="227" y="29"/>
                    </a:lnTo>
                    <a:lnTo>
                      <a:pt x="221" y="22"/>
                    </a:lnTo>
                    <a:lnTo>
                      <a:pt x="216" y="22"/>
                    </a:lnTo>
                    <a:lnTo>
                      <a:pt x="212" y="7"/>
                    </a:lnTo>
                    <a:lnTo>
                      <a:pt x="221" y="7"/>
                    </a:lnTo>
                    <a:lnTo>
                      <a:pt x="236" y="18"/>
                    </a:lnTo>
                    <a:lnTo>
                      <a:pt x="227" y="7"/>
                    </a:lnTo>
                    <a:lnTo>
                      <a:pt x="216" y="0"/>
                    </a:lnTo>
                    <a:lnTo>
                      <a:pt x="185" y="0"/>
                    </a:lnTo>
                    <a:lnTo>
                      <a:pt x="170" y="0"/>
                    </a:lnTo>
                    <a:lnTo>
                      <a:pt x="162" y="3"/>
                    </a:lnTo>
                    <a:lnTo>
                      <a:pt x="162" y="0"/>
                    </a:lnTo>
                    <a:lnTo>
                      <a:pt x="138" y="15"/>
                    </a:lnTo>
                    <a:lnTo>
                      <a:pt x="123" y="18"/>
                    </a:lnTo>
                    <a:lnTo>
                      <a:pt x="100" y="39"/>
                    </a:lnTo>
                    <a:lnTo>
                      <a:pt x="93" y="35"/>
                    </a:lnTo>
                    <a:lnTo>
                      <a:pt x="93" y="39"/>
                    </a:lnTo>
                    <a:lnTo>
                      <a:pt x="81" y="44"/>
                    </a:lnTo>
                    <a:lnTo>
                      <a:pt x="46" y="47"/>
                    </a:lnTo>
                    <a:lnTo>
                      <a:pt x="19" y="57"/>
                    </a:lnTo>
                    <a:lnTo>
                      <a:pt x="19" y="60"/>
                    </a:lnTo>
                    <a:lnTo>
                      <a:pt x="31" y="64"/>
                    </a:lnTo>
                    <a:lnTo>
                      <a:pt x="27" y="72"/>
                    </a:lnTo>
                    <a:lnTo>
                      <a:pt x="31" y="82"/>
                    </a:lnTo>
                    <a:lnTo>
                      <a:pt x="27" y="82"/>
                    </a:lnTo>
                    <a:lnTo>
                      <a:pt x="15" y="72"/>
                    </a:lnTo>
                    <a:lnTo>
                      <a:pt x="10" y="72"/>
                    </a:lnTo>
                    <a:lnTo>
                      <a:pt x="10" y="96"/>
                    </a:lnTo>
                    <a:lnTo>
                      <a:pt x="10" y="118"/>
                    </a:lnTo>
                    <a:lnTo>
                      <a:pt x="0" y="130"/>
                    </a:lnTo>
                    <a:lnTo>
                      <a:pt x="0" y="133"/>
                    </a:lnTo>
                    <a:lnTo>
                      <a:pt x="7" y="143"/>
                    </a:lnTo>
                    <a:lnTo>
                      <a:pt x="19" y="158"/>
                    </a:lnTo>
                    <a:lnTo>
                      <a:pt x="19" y="178"/>
                    </a:lnTo>
                    <a:lnTo>
                      <a:pt x="27" y="193"/>
                    </a:lnTo>
                    <a:lnTo>
                      <a:pt x="27" y="212"/>
                    </a:lnTo>
                    <a:lnTo>
                      <a:pt x="22" y="219"/>
                    </a:lnTo>
                    <a:lnTo>
                      <a:pt x="22" y="232"/>
                    </a:lnTo>
                    <a:lnTo>
                      <a:pt x="27" y="241"/>
                    </a:lnTo>
                    <a:lnTo>
                      <a:pt x="34" y="247"/>
                    </a:lnTo>
                    <a:lnTo>
                      <a:pt x="31" y="273"/>
                    </a:lnTo>
                    <a:lnTo>
                      <a:pt x="22" y="289"/>
                    </a:lnTo>
                    <a:lnTo>
                      <a:pt x="31" y="289"/>
                    </a:lnTo>
                    <a:lnTo>
                      <a:pt x="34" y="283"/>
                    </a:lnTo>
                    <a:lnTo>
                      <a:pt x="37" y="283"/>
                    </a:lnTo>
                    <a:lnTo>
                      <a:pt x="46" y="289"/>
                    </a:lnTo>
                    <a:lnTo>
                      <a:pt x="69" y="305"/>
                    </a:lnTo>
                    <a:lnTo>
                      <a:pt x="76" y="301"/>
                    </a:lnTo>
                    <a:lnTo>
                      <a:pt x="84" y="311"/>
                    </a:lnTo>
                    <a:lnTo>
                      <a:pt x="96" y="311"/>
                    </a:lnTo>
                    <a:lnTo>
                      <a:pt x="105" y="315"/>
                    </a:lnTo>
                    <a:lnTo>
                      <a:pt x="96" y="323"/>
                    </a:lnTo>
                    <a:lnTo>
                      <a:pt x="84" y="326"/>
                    </a:lnTo>
                    <a:lnTo>
                      <a:pt x="105" y="352"/>
                    </a:lnTo>
                    <a:lnTo>
                      <a:pt x="120" y="352"/>
                    </a:lnTo>
                    <a:lnTo>
                      <a:pt x="132" y="340"/>
                    </a:lnTo>
                    <a:lnTo>
                      <a:pt x="123" y="330"/>
                    </a:lnTo>
                    <a:lnTo>
                      <a:pt x="138" y="330"/>
                    </a:lnTo>
                    <a:lnTo>
                      <a:pt x="150" y="340"/>
                    </a:lnTo>
                    <a:lnTo>
                      <a:pt x="170" y="337"/>
                    </a:lnTo>
                    <a:lnTo>
                      <a:pt x="174" y="343"/>
                    </a:lnTo>
                    <a:lnTo>
                      <a:pt x="165" y="348"/>
                    </a:lnTo>
                    <a:lnTo>
                      <a:pt x="174" y="365"/>
                    </a:lnTo>
                    <a:lnTo>
                      <a:pt x="185" y="365"/>
                    </a:lnTo>
                    <a:lnTo>
                      <a:pt x="189" y="358"/>
                    </a:lnTo>
                    <a:lnTo>
                      <a:pt x="192" y="369"/>
                    </a:lnTo>
                    <a:lnTo>
                      <a:pt x="209" y="372"/>
                    </a:lnTo>
                    <a:lnTo>
                      <a:pt x="212" y="380"/>
                    </a:lnTo>
                    <a:lnTo>
                      <a:pt x="231" y="380"/>
                    </a:lnTo>
                    <a:lnTo>
                      <a:pt x="239" y="401"/>
                    </a:lnTo>
                    <a:lnTo>
                      <a:pt x="248" y="401"/>
                    </a:lnTo>
                    <a:lnTo>
                      <a:pt x="263" y="387"/>
                    </a:lnTo>
                    <a:lnTo>
                      <a:pt x="281" y="401"/>
                    </a:lnTo>
                    <a:lnTo>
                      <a:pt x="275" y="419"/>
                    </a:lnTo>
                    <a:lnTo>
                      <a:pt x="293" y="419"/>
                    </a:lnTo>
                    <a:lnTo>
                      <a:pt x="308" y="406"/>
                    </a:lnTo>
                    <a:lnTo>
                      <a:pt x="325" y="401"/>
                    </a:lnTo>
                    <a:lnTo>
                      <a:pt x="337" y="412"/>
                    </a:lnTo>
                    <a:lnTo>
                      <a:pt x="347" y="412"/>
                    </a:lnTo>
                    <a:lnTo>
                      <a:pt x="352" y="406"/>
                    </a:lnTo>
                    <a:lnTo>
                      <a:pt x="376" y="406"/>
                    </a:lnTo>
                    <a:lnTo>
                      <a:pt x="398" y="412"/>
                    </a:lnTo>
                    <a:lnTo>
                      <a:pt x="403" y="419"/>
                    </a:lnTo>
                    <a:lnTo>
                      <a:pt x="429" y="429"/>
                    </a:lnTo>
                    <a:lnTo>
                      <a:pt x="424" y="409"/>
                    </a:lnTo>
                    <a:lnTo>
                      <a:pt x="418" y="397"/>
                    </a:lnTo>
                    <a:lnTo>
                      <a:pt x="436" y="384"/>
                    </a:lnTo>
                    <a:lnTo>
                      <a:pt x="480" y="330"/>
                    </a:lnTo>
                    <a:lnTo>
                      <a:pt x="492" y="326"/>
                    </a:lnTo>
                    <a:lnTo>
                      <a:pt x="502" y="305"/>
                    </a:lnTo>
                    <a:lnTo>
                      <a:pt x="495" y="298"/>
                    </a:lnTo>
                    <a:lnTo>
                      <a:pt x="495" y="286"/>
                    </a:lnTo>
                    <a:lnTo>
                      <a:pt x="487" y="279"/>
                    </a:lnTo>
                    <a:lnTo>
                      <a:pt x="487" y="269"/>
                    </a:lnTo>
                    <a:lnTo>
                      <a:pt x="480" y="266"/>
                    </a:lnTo>
                    <a:lnTo>
                      <a:pt x="475" y="257"/>
                    </a:lnTo>
                    <a:lnTo>
                      <a:pt x="475" y="244"/>
                    </a:lnTo>
                    <a:lnTo>
                      <a:pt x="468" y="232"/>
                    </a:lnTo>
                    <a:lnTo>
                      <a:pt x="468" y="225"/>
                    </a:lnTo>
                    <a:lnTo>
                      <a:pt x="472" y="212"/>
                    </a:lnTo>
                    <a:lnTo>
                      <a:pt x="472" y="200"/>
                    </a:lnTo>
                    <a:lnTo>
                      <a:pt x="468" y="193"/>
                    </a:lnTo>
                    <a:lnTo>
                      <a:pt x="456" y="190"/>
                    </a:lnTo>
                    <a:lnTo>
                      <a:pt x="445" y="178"/>
                    </a:lnTo>
                    <a:lnTo>
                      <a:pt x="456" y="168"/>
                    </a:lnTo>
                    <a:lnTo>
                      <a:pt x="480" y="161"/>
                    </a:lnTo>
                    <a:lnTo>
                      <a:pt x="480" y="118"/>
                    </a:lnTo>
                    <a:lnTo>
                      <a:pt x="463" y="101"/>
                    </a:lnTo>
                    <a:lnTo>
                      <a:pt x="441" y="67"/>
                    </a:lnTo>
                    <a:lnTo>
                      <a:pt x="436" y="64"/>
                    </a:lnTo>
                    <a:lnTo>
                      <a:pt x="436" y="50"/>
                    </a:lnTo>
                    <a:lnTo>
                      <a:pt x="441" y="35"/>
                    </a:lnTo>
                    <a:lnTo>
                      <a:pt x="409" y="18"/>
                    </a:lnTo>
                    <a:lnTo>
                      <a:pt x="403" y="18"/>
                    </a:lnTo>
                    <a:lnTo>
                      <a:pt x="403" y="22"/>
                    </a:lnTo>
                    <a:lnTo>
                      <a:pt x="382" y="25"/>
                    </a:lnTo>
                    <a:lnTo>
                      <a:pt x="337" y="29"/>
                    </a:lnTo>
                    <a:lnTo>
                      <a:pt x="286" y="18"/>
                    </a:lnTo>
                    <a:lnTo>
                      <a:pt x="290" y="15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812" name="Group 28"/>
              <p:cNvGrpSpPr>
                <a:grpSpLocks/>
              </p:cNvGrpSpPr>
              <p:nvPr/>
            </p:nvGrpSpPr>
            <p:grpSpPr bwMode="auto">
              <a:xfrm>
                <a:off x="3960" y="5711"/>
                <a:ext cx="725" cy="839"/>
                <a:chOff x="2128" y="2295"/>
                <a:chExt cx="468" cy="576"/>
              </a:xfrm>
            </p:grpSpPr>
            <p:sp>
              <p:nvSpPr>
                <p:cNvPr id="23836" name="Freeform 30"/>
                <p:cNvSpPr>
                  <a:spLocks/>
                </p:cNvSpPr>
                <p:nvPr/>
              </p:nvSpPr>
              <p:spPr bwMode="auto">
                <a:xfrm>
                  <a:off x="2128" y="2295"/>
                  <a:ext cx="468" cy="576"/>
                </a:xfrm>
                <a:custGeom>
                  <a:avLst/>
                  <a:gdLst>
                    <a:gd name="T0" fmla="*/ 433 w 468"/>
                    <a:gd name="T1" fmla="*/ 175 h 576"/>
                    <a:gd name="T2" fmla="*/ 459 w 468"/>
                    <a:gd name="T3" fmla="*/ 254 h 576"/>
                    <a:gd name="T4" fmla="*/ 465 w 468"/>
                    <a:gd name="T5" fmla="*/ 315 h 576"/>
                    <a:gd name="T6" fmla="*/ 444 w 468"/>
                    <a:gd name="T7" fmla="*/ 315 h 576"/>
                    <a:gd name="T8" fmla="*/ 406 w 468"/>
                    <a:gd name="T9" fmla="*/ 330 h 576"/>
                    <a:gd name="T10" fmla="*/ 387 w 468"/>
                    <a:gd name="T11" fmla="*/ 340 h 576"/>
                    <a:gd name="T12" fmla="*/ 352 w 468"/>
                    <a:gd name="T13" fmla="*/ 350 h 576"/>
                    <a:gd name="T14" fmla="*/ 325 w 468"/>
                    <a:gd name="T15" fmla="*/ 365 h 576"/>
                    <a:gd name="T16" fmla="*/ 321 w 468"/>
                    <a:gd name="T17" fmla="*/ 379 h 576"/>
                    <a:gd name="T18" fmla="*/ 328 w 468"/>
                    <a:gd name="T19" fmla="*/ 412 h 576"/>
                    <a:gd name="T20" fmla="*/ 340 w 468"/>
                    <a:gd name="T21" fmla="*/ 429 h 576"/>
                    <a:gd name="T22" fmla="*/ 352 w 468"/>
                    <a:gd name="T23" fmla="*/ 444 h 576"/>
                    <a:gd name="T24" fmla="*/ 367 w 468"/>
                    <a:gd name="T25" fmla="*/ 466 h 576"/>
                    <a:gd name="T26" fmla="*/ 390 w 468"/>
                    <a:gd name="T27" fmla="*/ 480 h 576"/>
                    <a:gd name="T28" fmla="*/ 367 w 468"/>
                    <a:gd name="T29" fmla="*/ 495 h 576"/>
                    <a:gd name="T30" fmla="*/ 333 w 468"/>
                    <a:gd name="T31" fmla="*/ 523 h 576"/>
                    <a:gd name="T32" fmla="*/ 340 w 468"/>
                    <a:gd name="T33" fmla="*/ 544 h 576"/>
                    <a:gd name="T34" fmla="*/ 328 w 468"/>
                    <a:gd name="T35" fmla="*/ 562 h 576"/>
                    <a:gd name="T36" fmla="*/ 298 w 468"/>
                    <a:gd name="T37" fmla="*/ 555 h 576"/>
                    <a:gd name="T38" fmla="*/ 251 w 468"/>
                    <a:gd name="T39" fmla="*/ 565 h 576"/>
                    <a:gd name="T40" fmla="*/ 220 w 468"/>
                    <a:gd name="T41" fmla="*/ 562 h 576"/>
                    <a:gd name="T42" fmla="*/ 190 w 468"/>
                    <a:gd name="T43" fmla="*/ 559 h 576"/>
                    <a:gd name="T44" fmla="*/ 167 w 468"/>
                    <a:gd name="T45" fmla="*/ 555 h 576"/>
                    <a:gd name="T46" fmla="*/ 113 w 468"/>
                    <a:gd name="T47" fmla="*/ 540 h 576"/>
                    <a:gd name="T48" fmla="*/ 86 w 468"/>
                    <a:gd name="T49" fmla="*/ 533 h 576"/>
                    <a:gd name="T50" fmla="*/ 81 w 468"/>
                    <a:gd name="T51" fmla="*/ 544 h 576"/>
                    <a:gd name="T52" fmla="*/ 47 w 468"/>
                    <a:gd name="T53" fmla="*/ 537 h 576"/>
                    <a:gd name="T54" fmla="*/ 54 w 468"/>
                    <a:gd name="T55" fmla="*/ 498 h 576"/>
                    <a:gd name="T56" fmla="*/ 86 w 468"/>
                    <a:gd name="T57" fmla="*/ 448 h 576"/>
                    <a:gd name="T58" fmla="*/ 50 w 468"/>
                    <a:gd name="T59" fmla="*/ 419 h 576"/>
                    <a:gd name="T60" fmla="*/ 3 w 468"/>
                    <a:gd name="T61" fmla="*/ 384 h 576"/>
                    <a:gd name="T62" fmla="*/ 15 w 468"/>
                    <a:gd name="T63" fmla="*/ 318 h 576"/>
                    <a:gd name="T64" fmla="*/ 15 w 468"/>
                    <a:gd name="T65" fmla="*/ 264 h 576"/>
                    <a:gd name="T66" fmla="*/ 18 w 468"/>
                    <a:gd name="T67" fmla="*/ 207 h 576"/>
                    <a:gd name="T68" fmla="*/ 69 w 468"/>
                    <a:gd name="T69" fmla="*/ 182 h 576"/>
                    <a:gd name="T70" fmla="*/ 89 w 468"/>
                    <a:gd name="T71" fmla="*/ 158 h 576"/>
                    <a:gd name="T72" fmla="*/ 96 w 468"/>
                    <a:gd name="T73" fmla="*/ 96 h 576"/>
                    <a:gd name="T74" fmla="*/ 155 w 468"/>
                    <a:gd name="T75" fmla="*/ 101 h 576"/>
                    <a:gd name="T76" fmla="*/ 170 w 468"/>
                    <a:gd name="T77" fmla="*/ 96 h 576"/>
                    <a:gd name="T78" fmla="*/ 220 w 468"/>
                    <a:gd name="T79" fmla="*/ 89 h 576"/>
                    <a:gd name="T80" fmla="*/ 194 w 468"/>
                    <a:gd name="T81" fmla="*/ 67 h 576"/>
                    <a:gd name="T82" fmla="*/ 205 w 468"/>
                    <a:gd name="T83" fmla="*/ 47 h 576"/>
                    <a:gd name="T84" fmla="*/ 200 w 468"/>
                    <a:gd name="T85" fmla="*/ 35 h 576"/>
                    <a:gd name="T86" fmla="*/ 217 w 468"/>
                    <a:gd name="T87" fmla="*/ 3 h 576"/>
                    <a:gd name="T88" fmla="*/ 251 w 468"/>
                    <a:gd name="T89" fmla="*/ 25 h 576"/>
                    <a:gd name="T90" fmla="*/ 247 w 468"/>
                    <a:gd name="T91" fmla="*/ 47 h 576"/>
                    <a:gd name="T92" fmla="*/ 283 w 468"/>
                    <a:gd name="T93" fmla="*/ 67 h 576"/>
                    <a:gd name="T94" fmla="*/ 301 w 468"/>
                    <a:gd name="T95" fmla="*/ 79 h 576"/>
                    <a:gd name="T96" fmla="*/ 321 w 468"/>
                    <a:gd name="T97" fmla="*/ 76 h 576"/>
                    <a:gd name="T98" fmla="*/ 355 w 468"/>
                    <a:gd name="T99" fmla="*/ 60 h 576"/>
                    <a:gd name="T100" fmla="*/ 367 w 468"/>
                    <a:gd name="T101" fmla="*/ 57 h 576"/>
                    <a:gd name="T102" fmla="*/ 382 w 468"/>
                    <a:gd name="T103" fmla="*/ 64 h 576"/>
                    <a:gd name="T104" fmla="*/ 426 w 468"/>
                    <a:gd name="T105" fmla="*/ 104 h 576"/>
                    <a:gd name="T106" fmla="*/ 444 w 468"/>
                    <a:gd name="T107" fmla="*/ 114 h 57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468"/>
                    <a:gd name="T163" fmla="*/ 0 h 576"/>
                    <a:gd name="T164" fmla="*/ 468 w 468"/>
                    <a:gd name="T165" fmla="*/ 576 h 57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468" h="576">
                      <a:moveTo>
                        <a:pt x="444" y="114"/>
                      </a:moveTo>
                      <a:lnTo>
                        <a:pt x="444" y="140"/>
                      </a:lnTo>
                      <a:lnTo>
                        <a:pt x="444" y="161"/>
                      </a:lnTo>
                      <a:lnTo>
                        <a:pt x="433" y="172"/>
                      </a:lnTo>
                      <a:lnTo>
                        <a:pt x="433" y="175"/>
                      </a:lnTo>
                      <a:lnTo>
                        <a:pt x="441" y="187"/>
                      </a:lnTo>
                      <a:lnTo>
                        <a:pt x="453" y="200"/>
                      </a:lnTo>
                      <a:lnTo>
                        <a:pt x="453" y="222"/>
                      </a:lnTo>
                      <a:lnTo>
                        <a:pt x="459" y="235"/>
                      </a:lnTo>
                      <a:lnTo>
                        <a:pt x="459" y="254"/>
                      </a:lnTo>
                      <a:lnTo>
                        <a:pt x="456" y="261"/>
                      </a:lnTo>
                      <a:lnTo>
                        <a:pt x="456" y="276"/>
                      </a:lnTo>
                      <a:lnTo>
                        <a:pt x="459" y="283"/>
                      </a:lnTo>
                      <a:lnTo>
                        <a:pt x="468" y="289"/>
                      </a:lnTo>
                      <a:lnTo>
                        <a:pt x="465" y="315"/>
                      </a:lnTo>
                      <a:lnTo>
                        <a:pt x="456" y="333"/>
                      </a:lnTo>
                      <a:lnTo>
                        <a:pt x="456" y="321"/>
                      </a:lnTo>
                      <a:lnTo>
                        <a:pt x="453" y="321"/>
                      </a:lnTo>
                      <a:lnTo>
                        <a:pt x="453" y="315"/>
                      </a:lnTo>
                      <a:lnTo>
                        <a:pt x="444" y="315"/>
                      </a:lnTo>
                      <a:lnTo>
                        <a:pt x="429" y="311"/>
                      </a:lnTo>
                      <a:lnTo>
                        <a:pt x="433" y="321"/>
                      </a:lnTo>
                      <a:lnTo>
                        <a:pt x="429" y="326"/>
                      </a:lnTo>
                      <a:lnTo>
                        <a:pt x="414" y="326"/>
                      </a:lnTo>
                      <a:lnTo>
                        <a:pt x="406" y="330"/>
                      </a:lnTo>
                      <a:lnTo>
                        <a:pt x="394" y="333"/>
                      </a:lnTo>
                      <a:lnTo>
                        <a:pt x="394" y="336"/>
                      </a:lnTo>
                      <a:lnTo>
                        <a:pt x="390" y="336"/>
                      </a:lnTo>
                      <a:lnTo>
                        <a:pt x="390" y="340"/>
                      </a:lnTo>
                      <a:lnTo>
                        <a:pt x="387" y="340"/>
                      </a:lnTo>
                      <a:lnTo>
                        <a:pt x="382" y="340"/>
                      </a:lnTo>
                      <a:lnTo>
                        <a:pt x="372" y="343"/>
                      </a:lnTo>
                      <a:lnTo>
                        <a:pt x="364" y="350"/>
                      </a:lnTo>
                      <a:lnTo>
                        <a:pt x="355" y="350"/>
                      </a:lnTo>
                      <a:lnTo>
                        <a:pt x="352" y="350"/>
                      </a:lnTo>
                      <a:lnTo>
                        <a:pt x="343" y="350"/>
                      </a:lnTo>
                      <a:lnTo>
                        <a:pt x="337" y="350"/>
                      </a:lnTo>
                      <a:lnTo>
                        <a:pt x="333" y="355"/>
                      </a:lnTo>
                      <a:lnTo>
                        <a:pt x="325" y="362"/>
                      </a:lnTo>
                      <a:lnTo>
                        <a:pt x="325" y="365"/>
                      </a:lnTo>
                      <a:lnTo>
                        <a:pt x="313" y="358"/>
                      </a:lnTo>
                      <a:lnTo>
                        <a:pt x="310" y="362"/>
                      </a:lnTo>
                      <a:lnTo>
                        <a:pt x="313" y="365"/>
                      </a:lnTo>
                      <a:lnTo>
                        <a:pt x="313" y="372"/>
                      </a:lnTo>
                      <a:lnTo>
                        <a:pt x="321" y="379"/>
                      </a:lnTo>
                      <a:lnTo>
                        <a:pt x="333" y="390"/>
                      </a:lnTo>
                      <a:lnTo>
                        <a:pt x="328" y="397"/>
                      </a:lnTo>
                      <a:lnTo>
                        <a:pt x="328" y="400"/>
                      </a:lnTo>
                      <a:lnTo>
                        <a:pt x="325" y="404"/>
                      </a:lnTo>
                      <a:lnTo>
                        <a:pt x="328" y="412"/>
                      </a:lnTo>
                      <a:lnTo>
                        <a:pt x="328" y="416"/>
                      </a:lnTo>
                      <a:lnTo>
                        <a:pt x="333" y="419"/>
                      </a:lnTo>
                      <a:lnTo>
                        <a:pt x="337" y="426"/>
                      </a:lnTo>
                      <a:lnTo>
                        <a:pt x="337" y="429"/>
                      </a:lnTo>
                      <a:lnTo>
                        <a:pt x="340" y="429"/>
                      </a:lnTo>
                      <a:lnTo>
                        <a:pt x="343" y="437"/>
                      </a:lnTo>
                      <a:lnTo>
                        <a:pt x="348" y="432"/>
                      </a:lnTo>
                      <a:lnTo>
                        <a:pt x="352" y="437"/>
                      </a:lnTo>
                      <a:lnTo>
                        <a:pt x="352" y="441"/>
                      </a:lnTo>
                      <a:lnTo>
                        <a:pt x="352" y="444"/>
                      </a:lnTo>
                      <a:lnTo>
                        <a:pt x="360" y="448"/>
                      </a:lnTo>
                      <a:lnTo>
                        <a:pt x="360" y="458"/>
                      </a:lnTo>
                      <a:lnTo>
                        <a:pt x="364" y="454"/>
                      </a:lnTo>
                      <a:lnTo>
                        <a:pt x="372" y="458"/>
                      </a:lnTo>
                      <a:lnTo>
                        <a:pt x="367" y="466"/>
                      </a:lnTo>
                      <a:lnTo>
                        <a:pt x="375" y="469"/>
                      </a:lnTo>
                      <a:lnTo>
                        <a:pt x="379" y="469"/>
                      </a:lnTo>
                      <a:lnTo>
                        <a:pt x="382" y="473"/>
                      </a:lnTo>
                      <a:lnTo>
                        <a:pt x="387" y="476"/>
                      </a:lnTo>
                      <a:lnTo>
                        <a:pt x="390" y="480"/>
                      </a:lnTo>
                      <a:lnTo>
                        <a:pt x="390" y="486"/>
                      </a:lnTo>
                      <a:lnTo>
                        <a:pt x="390" y="495"/>
                      </a:lnTo>
                      <a:lnTo>
                        <a:pt x="387" y="501"/>
                      </a:lnTo>
                      <a:lnTo>
                        <a:pt x="375" y="498"/>
                      </a:lnTo>
                      <a:lnTo>
                        <a:pt x="367" y="495"/>
                      </a:lnTo>
                      <a:lnTo>
                        <a:pt x="367" y="501"/>
                      </a:lnTo>
                      <a:lnTo>
                        <a:pt x="367" y="505"/>
                      </a:lnTo>
                      <a:lnTo>
                        <a:pt x="360" y="518"/>
                      </a:lnTo>
                      <a:lnTo>
                        <a:pt x="348" y="523"/>
                      </a:lnTo>
                      <a:lnTo>
                        <a:pt x="333" y="523"/>
                      </a:lnTo>
                      <a:lnTo>
                        <a:pt x="328" y="523"/>
                      </a:lnTo>
                      <a:lnTo>
                        <a:pt x="333" y="530"/>
                      </a:lnTo>
                      <a:lnTo>
                        <a:pt x="333" y="533"/>
                      </a:lnTo>
                      <a:lnTo>
                        <a:pt x="337" y="537"/>
                      </a:lnTo>
                      <a:lnTo>
                        <a:pt x="340" y="544"/>
                      </a:lnTo>
                      <a:lnTo>
                        <a:pt x="340" y="562"/>
                      </a:lnTo>
                      <a:lnTo>
                        <a:pt x="337" y="565"/>
                      </a:lnTo>
                      <a:lnTo>
                        <a:pt x="337" y="576"/>
                      </a:lnTo>
                      <a:lnTo>
                        <a:pt x="328" y="569"/>
                      </a:lnTo>
                      <a:lnTo>
                        <a:pt x="328" y="562"/>
                      </a:lnTo>
                      <a:lnTo>
                        <a:pt x="316" y="555"/>
                      </a:lnTo>
                      <a:lnTo>
                        <a:pt x="313" y="559"/>
                      </a:lnTo>
                      <a:lnTo>
                        <a:pt x="310" y="559"/>
                      </a:lnTo>
                      <a:lnTo>
                        <a:pt x="306" y="555"/>
                      </a:lnTo>
                      <a:lnTo>
                        <a:pt x="298" y="555"/>
                      </a:lnTo>
                      <a:lnTo>
                        <a:pt x="298" y="547"/>
                      </a:lnTo>
                      <a:lnTo>
                        <a:pt x="286" y="555"/>
                      </a:lnTo>
                      <a:lnTo>
                        <a:pt x="274" y="559"/>
                      </a:lnTo>
                      <a:lnTo>
                        <a:pt x="263" y="562"/>
                      </a:lnTo>
                      <a:lnTo>
                        <a:pt x="251" y="565"/>
                      </a:lnTo>
                      <a:lnTo>
                        <a:pt x="247" y="565"/>
                      </a:lnTo>
                      <a:lnTo>
                        <a:pt x="239" y="569"/>
                      </a:lnTo>
                      <a:lnTo>
                        <a:pt x="236" y="569"/>
                      </a:lnTo>
                      <a:lnTo>
                        <a:pt x="224" y="569"/>
                      </a:lnTo>
                      <a:lnTo>
                        <a:pt x="220" y="562"/>
                      </a:lnTo>
                      <a:lnTo>
                        <a:pt x="220" y="559"/>
                      </a:lnTo>
                      <a:lnTo>
                        <a:pt x="217" y="559"/>
                      </a:lnTo>
                      <a:lnTo>
                        <a:pt x="200" y="559"/>
                      </a:lnTo>
                      <a:lnTo>
                        <a:pt x="194" y="555"/>
                      </a:lnTo>
                      <a:lnTo>
                        <a:pt x="190" y="559"/>
                      </a:lnTo>
                      <a:lnTo>
                        <a:pt x="190" y="565"/>
                      </a:lnTo>
                      <a:lnTo>
                        <a:pt x="182" y="572"/>
                      </a:lnTo>
                      <a:lnTo>
                        <a:pt x="178" y="569"/>
                      </a:lnTo>
                      <a:lnTo>
                        <a:pt x="173" y="562"/>
                      </a:lnTo>
                      <a:lnTo>
                        <a:pt x="167" y="555"/>
                      </a:lnTo>
                      <a:lnTo>
                        <a:pt x="155" y="555"/>
                      </a:lnTo>
                      <a:lnTo>
                        <a:pt x="155" y="559"/>
                      </a:lnTo>
                      <a:lnTo>
                        <a:pt x="135" y="547"/>
                      </a:lnTo>
                      <a:lnTo>
                        <a:pt x="125" y="544"/>
                      </a:lnTo>
                      <a:lnTo>
                        <a:pt x="113" y="540"/>
                      </a:lnTo>
                      <a:lnTo>
                        <a:pt x="101" y="540"/>
                      </a:lnTo>
                      <a:lnTo>
                        <a:pt x="104" y="537"/>
                      </a:lnTo>
                      <a:lnTo>
                        <a:pt x="101" y="533"/>
                      </a:lnTo>
                      <a:lnTo>
                        <a:pt x="93" y="530"/>
                      </a:lnTo>
                      <a:lnTo>
                        <a:pt x="86" y="533"/>
                      </a:lnTo>
                      <a:lnTo>
                        <a:pt x="86" y="537"/>
                      </a:lnTo>
                      <a:lnTo>
                        <a:pt x="86" y="540"/>
                      </a:lnTo>
                      <a:lnTo>
                        <a:pt x="93" y="540"/>
                      </a:lnTo>
                      <a:lnTo>
                        <a:pt x="86" y="547"/>
                      </a:lnTo>
                      <a:lnTo>
                        <a:pt x="81" y="544"/>
                      </a:lnTo>
                      <a:lnTo>
                        <a:pt x="74" y="540"/>
                      </a:lnTo>
                      <a:lnTo>
                        <a:pt x="66" y="540"/>
                      </a:lnTo>
                      <a:lnTo>
                        <a:pt x="57" y="544"/>
                      </a:lnTo>
                      <a:lnTo>
                        <a:pt x="47" y="540"/>
                      </a:lnTo>
                      <a:lnTo>
                        <a:pt x="47" y="537"/>
                      </a:lnTo>
                      <a:lnTo>
                        <a:pt x="42" y="537"/>
                      </a:lnTo>
                      <a:lnTo>
                        <a:pt x="39" y="523"/>
                      </a:lnTo>
                      <a:lnTo>
                        <a:pt x="47" y="515"/>
                      </a:lnTo>
                      <a:lnTo>
                        <a:pt x="47" y="505"/>
                      </a:lnTo>
                      <a:lnTo>
                        <a:pt x="54" y="498"/>
                      </a:lnTo>
                      <a:lnTo>
                        <a:pt x="57" y="483"/>
                      </a:lnTo>
                      <a:lnTo>
                        <a:pt x="69" y="469"/>
                      </a:lnTo>
                      <a:lnTo>
                        <a:pt x="74" y="458"/>
                      </a:lnTo>
                      <a:lnTo>
                        <a:pt x="81" y="458"/>
                      </a:lnTo>
                      <a:lnTo>
                        <a:pt x="86" y="448"/>
                      </a:lnTo>
                      <a:lnTo>
                        <a:pt x="93" y="437"/>
                      </a:lnTo>
                      <a:lnTo>
                        <a:pt x="86" y="429"/>
                      </a:lnTo>
                      <a:lnTo>
                        <a:pt x="69" y="422"/>
                      </a:lnTo>
                      <a:lnTo>
                        <a:pt x="62" y="412"/>
                      </a:lnTo>
                      <a:lnTo>
                        <a:pt x="50" y="419"/>
                      </a:lnTo>
                      <a:lnTo>
                        <a:pt x="39" y="416"/>
                      </a:lnTo>
                      <a:lnTo>
                        <a:pt x="30" y="404"/>
                      </a:lnTo>
                      <a:lnTo>
                        <a:pt x="18" y="394"/>
                      </a:lnTo>
                      <a:lnTo>
                        <a:pt x="12" y="384"/>
                      </a:lnTo>
                      <a:lnTo>
                        <a:pt x="3" y="384"/>
                      </a:lnTo>
                      <a:lnTo>
                        <a:pt x="8" y="375"/>
                      </a:lnTo>
                      <a:lnTo>
                        <a:pt x="8" y="365"/>
                      </a:lnTo>
                      <a:lnTo>
                        <a:pt x="0" y="347"/>
                      </a:lnTo>
                      <a:lnTo>
                        <a:pt x="3" y="330"/>
                      </a:lnTo>
                      <a:lnTo>
                        <a:pt x="15" y="318"/>
                      </a:lnTo>
                      <a:lnTo>
                        <a:pt x="15" y="304"/>
                      </a:lnTo>
                      <a:lnTo>
                        <a:pt x="8" y="304"/>
                      </a:lnTo>
                      <a:lnTo>
                        <a:pt x="8" y="298"/>
                      </a:lnTo>
                      <a:lnTo>
                        <a:pt x="0" y="276"/>
                      </a:lnTo>
                      <a:lnTo>
                        <a:pt x="15" y="264"/>
                      </a:lnTo>
                      <a:lnTo>
                        <a:pt x="15" y="261"/>
                      </a:lnTo>
                      <a:lnTo>
                        <a:pt x="27" y="251"/>
                      </a:lnTo>
                      <a:lnTo>
                        <a:pt x="30" y="232"/>
                      </a:lnTo>
                      <a:lnTo>
                        <a:pt x="24" y="215"/>
                      </a:lnTo>
                      <a:lnTo>
                        <a:pt x="18" y="207"/>
                      </a:lnTo>
                      <a:lnTo>
                        <a:pt x="35" y="203"/>
                      </a:lnTo>
                      <a:lnTo>
                        <a:pt x="57" y="203"/>
                      </a:lnTo>
                      <a:lnTo>
                        <a:pt x="62" y="197"/>
                      </a:lnTo>
                      <a:lnTo>
                        <a:pt x="57" y="190"/>
                      </a:lnTo>
                      <a:lnTo>
                        <a:pt x="69" y="182"/>
                      </a:lnTo>
                      <a:lnTo>
                        <a:pt x="81" y="187"/>
                      </a:lnTo>
                      <a:lnTo>
                        <a:pt x="86" y="172"/>
                      </a:lnTo>
                      <a:lnTo>
                        <a:pt x="69" y="168"/>
                      </a:lnTo>
                      <a:lnTo>
                        <a:pt x="69" y="153"/>
                      </a:lnTo>
                      <a:lnTo>
                        <a:pt x="89" y="158"/>
                      </a:lnTo>
                      <a:lnTo>
                        <a:pt x="96" y="140"/>
                      </a:lnTo>
                      <a:lnTo>
                        <a:pt x="101" y="118"/>
                      </a:lnTo>
                      <a:lnTo>
                        <a:pt x="104" y="111"/>
                      </a:lnTo>
                      <a:lnTo>
                        <a:pt x="101" y="108"/>
                      </a:lnTo>
                      <a:lnTo>
                        <a:pt x="96" y="96"/>
                      </a:lnTo>
                      <a:lnTo>
                        <a:pt x="101" y="89"/>
                      </a:lnTo>
                      <a:lnTo>
                        <a:pt x="113" y="79"/>
                      </a:lnTo>
                      <a:lnTo>
                        <a:pt x="128" y="82"/>
                      </a:lnTo>
                      <a:lnTo>
                        <a:pt x="151" y="86"/>
                      </a:lnTo>
                      <a:lnTo>
                        <a:pt x="155" y="101"/>
                      </a:lnTo>
                      <a:lnTo>
                        <a:pt x="151" y="101"/>
                      </a:lnTo>
                      <a:lnTo>
                        <a:pt x="158" y="108"/>
                      </a:lnTo>
                      <a:lnTo>
                        <a:pt x="158" y="101"/>
                      </a:lnTo>
                      <a:lnTo>
                        <a:pt x="158" y="92"/>
                      </a:lnTo>
                      <a:lnTo>
                        <a:pt x="170" y="96"/>
                      </a:lnTo>
                      <a:lnTo>
                        <a:pt x="182" y="76"/>
                      </a:lnTo>
                      <a:lnTo>
                        <a:pt x="185" y="79"/>
                      </a:lnTo>
                      <a:lnTo>
                        <a:pt x="197" y="79"/>
                      </a:lnTo>
                      <a:lnTo>
                        <a:pt x="224" y="96"/>
                      </a:lnTo>
                      <a:lnTo>
                        <a:pt x="220" y="89"/>
                      </a:lnTo>
                      <a:lnTo>
                        <a:pt x="212" y="82"/>
                      </a:lnTo>
                      <a:lnTo>
                        <a:pt x="209" y="79"/>
                      </a:lnTo>
                      <a:lnTo>
                        <a:pt x="205" y="76"/>
                      </a:lnTo>
                      <a:lnTo>
                        <a:pt x="194" y="76"/>
                      </a:lnTo>
                      <a:lnTo>
                        <a:pt x="194" y="67"/>
                      </a:lnTo>
                      <a:lnTo>
                        <a:pt x="197" y="64"/>
                      </a:lnTo>
                      <a:lnTo>
                        <a:pt x="200" y="60"/>
                      </a:lnTo>
                      <a:lnTo>
                        <a:pt x="194" y="57"/>
                      </a:lnTo>
                      <a:lnTo>
                        <a:pt x="194" y="54"/>
                      </a:lnTo>
                      <a:lnTo>
                        <a:pt x="205" y="47"/>
                      </a:lnTo>
                      <a:lnTo>
                        <a:pt x="190" y="50"/>
                      </a:lnTo>
                      <a:lnTo>
                        <a:pt x="185" y="47"/>
                      </a:lnTo>
                      <a:lnTo>
                        <a:pt x="194" y="39"/>
                      </a:lnTo>
                      <a:lnTo>
                        <a:pt x="200" y="39"/>
                      </a:lnTo>
                      <a:lnTo>
                        <a:pt x="200" y="35"/>
                      </a:lnTo>
                      <a:lnTo>
                        <a:pt x="200" y="32"/>
                      </a:lnTo>
                      <a:lnTo>
                        <a:pt x="194" y="10"/>
                      </a:lnTo>
                      <a:lnTo>
                        <a:pt x="197" y="10"/>
                      </a:lnTo>
                      <a:lnTo>
                        <a:pt x="197" y="0"/>
                      </a:lnTo>
                      <a:lnTo>
                        <a:pt x="217" y="3"/>
                      </a:lnTo>
                      <a:lnTo>
                        <a:pt x="220" y="10"/>
                      </a:lnTo>
                      <a:lnTo>
                        <a:pt x="236" y="10"/>
                      </a:lnTo>
                      <a:lnTo>
                        <a:pt x="236" y="15"/>
                      </a:lnTo>
                      <a:lnTo>
                        <a:pt x="247" y="18"/>
                      </a:lnTo>
                      <a:lnTo>
                        <a:pt x="251" y="25"/>
                      </a:lnTo>
                      <a:lnTo>
                        <a:pt x="244" y="35"/>
                      </a:lnTo>
                      <a:lnTo>
                        <a:pt x="244" y="39"/>
                      </a:lnTo>
                      <a:lnTo>
                        <a:pt x="256" y="35"/>
                      </a:lnTo>
                      <a:lnTo>
                        <a:pt x="256" y="39"/>
                      </a:lnTo>
                      <a:lnTo>
                        <a:pt x="247" y="47"/>
                      </a:lnTo>
                      <a:lnTo>
                        <a:pt x="256" y="44"/>
                      </a:lnTo>
                      <a:lnTo>
                        <a:pt x="298" y="54"/>
                      </a:lnTo>
                      <a:lnTo>
                        <a:pt x="298" y="64"/>
                      </a:lnTo>
                      <a:lnTo>
                        <a:pt x="289" y="72"/>
                      </a:lnTo>
                      <a:lnTo>
                        <a:pt x="283" y="67"/>
                      </a:lnTo>
                      <a:lnTo>
                        <a:pt x="283" y="86"/>
                      </a:lnTo>
                      <a:lnTo>
                        <a:pt x="289" y="86"/>
                      </a:lnTo>
                      <a:lnTo>
                        <a:pt x="289" y="82"/>
                      </a:lnTo>
                      <a:lnTo>
                        <a:pt x="286" y="82"/>
                      </a:lnTo>
                      <a:lnTo>
                        <a:pt x="301" y="79"/>
                      </a:lnTo>
                      <a:lnTo>
                        <a:pt x="301" y="86"/>
                      </a:lnTo>
                      <a:lnTo>
                        <a:pt x="310" y="86"/>
                      </a:lnTo>
                      <a:lnTo>
                        <a:pt x="310" y="79"/>
                      </a:lnTo>
                      <a:lnTo>
                        <a:pt x="316" y="76"/>
                      </a:lnTo>
                      <a:lnTo>
                        <a:pt x="321" y="76"/>
                      </a:lnTo>
                      <a:lnTo>
                        <a:pt x="321" y="72"/>
                      </a:lnTo>
                      <a:lnTo>
                        <a:pt x="337" y="76"/>
                      </a:lnTo>
                      <a:lnTo>
                        <a:pt x="343" y="67"/>
                      </a:lnTo>
                      <a:lnTo>
                        <a:pt x="352" y="67"/>
                      </a:lnTo>
                      <a:lnTo>
                        <a:pt x="355" y="60"/>
                      </a:lnTo>
                      <a:lnTo>
                        <a:pt x="360" y="60"/>
                      </a:lnTo>
                      <a:lnTo>
                        <a:pt x="364" y="57"/>
                      </a:lnTo>
                      <a:lnTo>
                        <a:pt x="379" y="54"/>
                      </a:lnTo>
                      <a:lnTo>
                        <a:pt x="379" y="57"/>
                      </a:lnTo>
                      <a:lnTo>
                        <a:pt x="367" y="57"/>
                      </a:lnTo>
                      <a:lnTo>
                        <a:pt x="360" y="72"/>
                      </a:lnTo>
                      <a:lnTo>
                        <a:pt x="364" y="72"/>
                      </a:lnTo>
                      <a:lnTo>
                        <a:pt x="364" y="67"/>
                      </a:lnTo>
                      <a:lnTo>
                        <a:pt x="372" y="60"/>
                      </a:lnTo>
                      <a:lnTo>
                        <a:pt x="382" y="64"/>
                      </a:lnTo>
                      <a:lnTo>
                        <a:pt x="387" y="60"/>
                      </a:lnTo>
                      <a:lnTo>
                        <a:pt x="394" y="76"/>
                      </a:lnTo>
                      <a:lnTo>
                        <a:pt x="406" y="86"/>
                      </a:lnTo>
                      <a:lnTo>
                        <a:pt x="421" y="82"/>
                      </a:lnTo>
                      <a:lnTo>
                        <a:pt x="426" y="104"/>
                      </a:lnTo>
                      <a:lnTo>
                        <a:pt x="433" y="108"/>
                      </a:lnTo>
                      <a:lnTo>
                        <a:pt x="433" y="111"/>
                      </a:lnTo>
                      <a:lnTo>
                        <a:pt x="444" y="114"/>
                      </a:lnTo>
                      <a:lnTo>
                        <a:pt x="449" y="114"/>
                      </a:lnTo>
                      <a:lnTo>
                        <a:pt x="444" y="114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37" name="Freeform 29"/>
                <p:cNvSpPr>
                  <a:spLocks/>
                </p:cNvSpPr>
                <p:nvPr/>
              </p:nvSpPr>
              <p:spPr bwMode="auto">
                <a:xfrm>
                  <a:off x="2128" y="2295"/>
                  <a:ext cx="468" cy="576"/>
                </a:xfrm>
                <a:custGeom>
                  <a:avLst/>
                  <a:gdLst>
                    <a:gd name="T0" fmla="*/ 433 w 468"/>
                    <a:gd name="T1" fmla="*/ 175 h 576"/>
                    <a:gd name="T2" fmla="*/ 459 w 468"/>
                    <a:gd name="T3" fmla="*/ 254 h 576"/>
                    <a:gd name="T4" fmla="*/ 465 w 468"/>
                    <a:gd name="T5" fmla="*/ 315 h 576"/>
                    <a:gd name="T6" fmla="*/ 444 w 468"/>
                    <a:gd name="T7" fmla="*/ 315 h 576"/>
                    <a:gd name="T8" fmla="*/ 406 w 468"/>
                    <a:gd name="T9" fmla="*/ 330 h 576"/>
                    <a:gd name="T10" fmla="*/ 387 w 468"/>
                    <a:gd name="T11" fmla="*/ 340 h 576"/>
                    <a:gd name="T12" fmla="*/ 352 w 468"/>
                    <a:gd name="T13" fmla="*/ 350 h 576"/>
                    <a:gd name="T14" fmla="*/ 325 w 468"/>
                    <a:gd name="T15" fmla="*/ 365 h 576"/>
                    <a:gd name="T16" fmla="*/ 321 w 468"/>
                    <a:gd name="T17" fmla="*/ 379 h 576"/>
                    <a:gd name="T18" fmla="*/ 328 w 468"/>
                    <a:gd name="T19" fmla="*/ 412 h 576"/>
                    <a:gd name="T20" fmla="*/ 340 w 468"/>
                    <a:gd name="T21" fmla="*/ 429 h 576"/>
                    <a:gd name="T22" fmla="*/ 352 w 468"/>
                    <a:gd name="T23" fmla="*/ 444 h 576"/>
                    <a:gd name="T24" fmla="*/ 367 w 468"/>
                    <a:gd name="T25" fmla="*/ 466 h 576"/>
                    <a:gd name="T26" fmla="*/ 390 w 468"/>
                    <a:gd name="T27" fmla="*/ 480 h 576"/>
                    <a:gd name="T28" fmla="*/ 367 w 468"/>
                    <a:gd name="T29" fmla="*/ 495 h 576"/>
                    <a:gd name="T30" fmla="*/ 333 w 468"/>
                    <a:gd name="T31" fmla="*/ 523 h 576"/>
                    <a:gd name="T32" fmla="*/ 340 w 468"/>
                    <a:gd name="T33" fmla="*/ 544 h 576"/>
                    <a:gd name="T34" fmla="*/ 328 w 468"/>
                    <a:gd name="T35" fmla="*/ 562 h 576"/>
                    <a:gd name="T36" fmla="*/ 298 w 468"/>
                    <a:gd name="T37" fmla="*/ 555 h 576"/>
                    <a:gd name="T38" fmla="*/ 251 w 468"/>
                    <a:gd name="T39" fmla="*/ 565 h 576"/>
                    <a:gd name="T40" fmla="*/ 220 w 468"/>
                    <a:gd name="T41" fmla="*/ 562 h 576"/>
                    <a:gd name="T42" fmla="*/ 190 w 468"/>
                    <a:gd name="T43" fmla="*/ 559 h 576"/>
                    <a:gd name="T44" fmla="*/ 167 w 468"/>
                    <a:gd name="T45" fmla="*/ 555 h 576"/>
                    <a:gd name="T46" fmla="*/ 113 w 468"/>
                    <a:gd name="T47" fmla="*/ 540 h 576"/>
                    <a:gd name="T48" fmla="*/ 86 w 468"/>
                    <a:gd name="T49" fmla="*/ 533 h 576"/>
                    <a:gd name="T50" fmla="*/ 81 w 468"/>
                    <a:gd name="T51" fmla="*/ 544 h 576"/>
                    <a:gd name="T52" fmla="*/ 47 w 468"/>
                    <a:gd name="T53" fmla="*/ 537 h 576"/>
                    <a:gd name="T54" fmla="*/ 54 w 468"/>
                    <a:gd name="T55" fmla="*/ 498 h 576"/>
                    <a:gd name="T56" fmla="*/ 86 w 468"/>
                    <a:gd name="T57" fmla="*/ 448 h 576"/>
                    <a:gd name="T58" fmla="*/ 50 w 468"/>
                    <a:gd name="T59" fmla="*/ 419 h 576"/>
                    <a:gd name="T60" fmla="*/ 3 w 468"/>
                    <a:gd name="T61" fmla="*/ 384 h 576"/>
                    <a:gd name="T62" fmla="*/ 15 w 468"/>
                    <a:gd name="T63" fmla="*/ 318 h 576"/>
                    <a:gd name="T64" fmla="*/ 15 w 468"/>
                    <a:gd name="T65" fmla="*/ 264 h 576"/>
                    <a:gd name="T66" fmla="*/ 18 w 468"/>
                    <a:gd name="T67" fmla="*/ 207 h 576"/>
                    <a:gd name="T68" fmla="*/ 69 w 468"/>
                    <a:gd name="T69" fmla="*/ 182 h 576"/>
                    <a:gd name="T70" fmla="*/ 89 w 468"/>
                    <a:gd name="T71" fmla="*/ 158 h 576"/>
                    <a:gd name="T72" fmla="*/ 96 w 468"/>
                    <a:gd name="T73" fmla="*/ 96 h 576"/>
                    <a:gd name="T74" fmla="*/ 155 w 468"/>
                    <a:gd name="T75" fmla="*/ 101 h 576"/>
                    <a:gd name="T76" fmla="*/ 170 w 468"/>
                    <a:gd name="T77" fmla="*/ 96 h 576"/>
                    <a:gd name="T78" fmla="*/ 220 w 468"/>
                    <a:gd name="T79" fmla="*/ 89 h 576"/>
                    <a:gd name="T80" fmla="*/ 194 w 468"/>
                    <a:gd name="T81" fmla="*/ 67 h 576"/>
                    <a:gd name="T82" fmla="*/ 205 w 468"/>
                    <a:gd name="T83" fmla="*/ 47 h 576"/>
                    <a:gd name="T84" fmla="*/ 200 w 468"/>
                    <a:gd name="T85" fmla="*/ 35 h 576"/>
                    <a:gd name="T86" fmla="*/ 217 w 468"/>
                    <a:gd name="T87" fmla="*/ 3 h 576"/>
                    <a:gd name="T88" fmla="*/ 251 w 468"/>
                    <a:gd name="T89" fmla="*/ 25 h 576"/>
                    <a:gd name="T90" fmla="*/ 247 w 468"/>
                    <a:gd name="T91" fmla="*/ 47 h 576"/>
                    <a:gd name="T92" fmla="*/ 283 w 468"/>
                    <a:gd name="T93" fmla="*/ 67 h 576"/>
                    <a:gd name="T94" fmla="*/ 301 w 468"/>
                    <a:gd name="T95" fmla="*/ 79 h 576"/>
                    <a:gd name="T96" fmla="*/ 321 w 468"/>
                    <a:gd name="T97" fmla="*/ 76 h 576"/>
                    <a:gd name="T98" fmla="*/ 355 w 468"/>
                    <a:gd name="T99" fmla="*/ 60 h 576"/>
                    <a:gd name="T100" fmla="*/ 367 w 468"/>
                    <a:gd name="T101" fmla="*/ 57 h 576"/>
                    <a:gd name="T102" fmla="*/ 382 w 468"/>
                    <a:gd name="T103" fmla="*/ 64 h 576"/>
                    <a:gd name="T104" fmla="*/ 426 w 468"/>
                    <a:gd name="T105" fmla="*/ 104 h 576"/>
                    <a:gd name="T106" fmla="*/ 444 w 468"/>
                    <a:gd name="T107" fmla="*/ 114 h 57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468"/>
                    <a:gd name="T163" fmla="*/ 0 h 576"/>
                    <a:gd name="T164" fmla="*/ 468 w 468"/>
                    <a:gd name="T165" fmla="*/ 576 h 57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468" h="576">
                      <a:moveTo>
                        <a:pt x="444" y="114"/>
                      </a:moveTo>
                      <a:lnTo>
                        <a:pt x="444" y="140"/>
                      </a:lnTo>
                      <a:lnTo>
                        <a:pt x="444" y="161"/>
                      </a:lnTo>
                      <a:lnTo>
                        <a:pt x="433" y="172"/>
                      </a:lnTo>
                      <a:lnTo>
                        <a:pt x="433" y="175"/>
                      </a:lnTo>
                      <a:lnTo>
                        <a:pt x="441" y="187"/>
                      </a:lnTo>
                      <a:lnTo>
                        <a:pt x="453" y="200"/>
                      </a:lnTo>
                      <a:lnTo>
                        <a:pt x="453" y="222"/>
                      </a:lnTo>
                      <a:lnTo>
                        <a:pt x="459" y="235"/>
                      </a:lnTo>
                      <a:lnTo>
                        <a:pt x="459" y="254"/>
                      </a:lnTo>
                      <a:lnTo>
                        <a:pt x="456" y="261"/>
                      </a:lnTo>
                      <a:lnTo>
                        <a:pt x="456" y="276"/>
                      </a:lnTo>
                      <a:lnTo>
                        <a:pt x="459" y="283"/>
                      </a:lnTo>
                      <a:lnTo>
                        <a:pt x="468" y="289"/>
                      </a:lnTo>
                      <a:lnTo>
                        <a:pt x="465" y="315"/>
                      </a:lnTo>
                      <a:lnTo>
                        <a:pt x="456" y="333"/>
                      </a:lnTo>
                      <a:lnTo>
                        <a:pt x="456" y="321"/>
                      </a:lnTo>
                      <a:lnTo>
                        <a:pt x="453" y="321"/>
                      </a:lnTo>
                      <a:lnTo>
                        <a:pt x="453" y="315"/>
                      </a:lnTo>
                      <a:lnTo>
                        <a:pt x="444" y="315"/>
                      </a:lnTo>
                      <a:lnTo>
                        <a:pt x="429" y="311"/>
                      </a:lnTo>
                      <a:lnTo>
                        <a:pt x="433" y="321"/>
                      </a:lnTo>
                      <a:lnTo>
                        <a:pt x="429" y="326"/>
                      </a:lnTo>
                      <a:lnTo>
                        <a:pt x="414" y="326"/>
                      </a:lnTo>
                      <a:lnTo>
                        <a:pt x="406" y="330"/>
                      </a:lnTo>
                      <a:lnTo>
                        <a:pt x="394" y="333"/>
                      </a:lnTo>
                      <a:lnTo>
                        <a:pt x="394" y="336"/>
                      </a:lnTo>
                      <a:lnTo>
                        <a:pt x="390" y="336"/>
                      </a:lnTo>
                      <a:lnTo>
                        <a:pt x="390" y="340"/>
                      </a:lnTo>
                      <a:lnTo>
                        <a:pt x="387" y="340"/>
                      </a:lnTo>
                      <a:lnTo>
                        <a:pt x="382" y="340"/>
                      </a:lnTo>
                      <a:lnTo>
                        <a:pt x="372" y="343"/>
                      </a:lnTo>
                      <a:lnTo>
                        <a:pt x="364" y="350"/>
                      </a:lnTo>
                      <a:lnTo>
                        <a:pt x="355" y="350"/>
                      </a:lnTo>
                      <a:lnTo>
                        <a:pt x="352" y="350"/>
                      </a:lnTo>
                      <a:lnTo>
                        <a:pt x="343" y="350"/>
                      </a:lnTo>
                      <a:lnTo>
                        <a:pt x="337" y="350"/>
                      </a:lnTo>
                      <a:lnTo>
                        <a:pt x="333" y="355"/>
                      </a:lnTo>
                      <a:lnTo>
                        <a:pt x="325" y="362"/>
                      </a:lnTo>
                      <a:lnTo>
                        <a:pt x="325" y="365"/>
                      </a:lnTo>
                      <a:lnTo>
                        <a:pt x="313" y="358"/>
                      </a:lnTo>
                      <a:lnTo>
                        <a:pt x="310" y="362"/>
                      </a:lnTo>
                      <a:lnTo>
                        <a:pt x="313" y="365"/>
                      </a:lnTo>
                      <a:lnTo>
                        <a:pt x="313" y="372"/>
                      </a:lnTo>
                      <a:lnTo>
                        <a:pt x="321" y="379"/>
                      </a:lnTo>
                      <a:lnTo>
                        <a:pt x="333" y="390"/>
                      </a:lnTo>
                      <a:lnTo>
                        <a:pt x="328" y="397"/>
                      </a:lnTo>
                      <a:lnTo>
                        <a:pt x="328" y="400"/>
                      </a:lnTo>
                      <a:lnTo>
                        <a:pt x="325" y="404"/>
                      </a:lnTo>
                      <a:lnTo>
                        <a:pt x="328" y="412"/>
                      </a:lnTo>
                      <a:lnTo>
                        <a:pt x="328" y="416"/>
                      </a:lnTo>
                      <a:lnTo>
                        <a:pt x="333" y="419"/>
                      </a:lnTo>
                      <a:lnTo>
                        <a:pt x="337" y="426"/>
                      </a:lnTo>
                      <a:lnTo>
                        <a:pt x="337" y="429"/>
                      </a:lnTo>
                      <a:lnTo>
                        <a:pt x="340" y="429"/>
                      </a:lnTo>
                      <a:lnTo>
                        <a:pt x="343" y="437"/>
                      </a:lnTo>
                      <a:lnTo>
                        <a:pt x="348" y="432"/>
                      </a:lnTo>
                      <a:lnTo>
                        <a:pt x="352" y="437"/>
                      </a:lnTo>
                      <a:lnTo>
                        <a:pt x="352" y="441"/>
                      </a:lnTo>
                      <a:lnTo>
                        <a:pt x="352" y="444"/>
                      </a:lnTo>
                      <a:lnTo>
                        <a:pt x="360" y="448"/>
                      </a:lnTo>
                      <a:lnTo>
                        <a:pt x="360" y="458"/>
                      </a:lnTo>
                      <a:lnTo>
                        <a:pt x="364" y="454"/>
                      </a:lnTo>
                      <a:lnTo>
                        <a:pt x="372" y="458"/>
                      </a:lnTo>
                      <a:lnTo>
                        <a:pt x="367" y="466"/>
                      </a:lnTo>
                      <a:lnTo>
                        <a:pt x="375" y="469"/>
                      </a:lnTo>
                      <a:lnTo>
                        <a:pt x="379" y="469"/>
                      </a:lnTo>
                      <a:lnTo>
                        <a:pt x="382" y="473"/>
                      </a:lnTo>
                      <a:lnTo>
                        <a:pt x="387" y="476"/>
                      </a:lnTo>
                      <a:lnTo>
                        <a:pt x="390" y="480"/>
                      </a:lnTo>
                      <a:lnTo>
                        <a:pt x="390" y="486"/>
                      </a:lnTo>
                      <a:lnTo>
                        <a:pt x="390" y="495"/>
                      </a:lnTo>
                      <a:lnTo>
                        <a:pt x="387" y="501"/>
                      </a:lnTo>
                      <a:lnTo>
                        <a:pt x="375" y="498"/>
                      </a:lnTo>
                      <a:lnTo>
                        <a:pt x="367" y="495"/>
                      </a:lnTo>
                      <a:lnTo>
                        <a:pt x="367" y="501"/>
                      </a:lnTo>
                      <a:lnTo>
                        <a:pt x="367" y="505"/>
                      </a:lnTo>
                      <a:lnTo>
                        <a:pt x="360" y="518"/>
                      </a:lnTo>
                      <a:lnTo>
                        <a:pt x="348" y="523"/>
                      </a:lnTo>
                      <a:lnTo>
                        <a:pt x="333" y="523"/>
                      </a:lnTo>
                      <a:lnTo>
                        <a:pt x="328" y="523"/>
                      </a:lnTo>
                      <a:lnTo>
                        <a:pt x="333" y="530"/>
                      </a:lnTo>
                      <a:lnTo>
                        <a:pt x="333" y="533"/>
                      </a:lnTo>
                      <a:lnTo>
                        <a:pt x="337" y="537"/>
                      </a:lnTo>
                      <a:lnTo>
                        <a:pt x="340" y="544"/>
                      </a:lnTo>
                      <a:lnTo>
                        <a:pt x="340" y="562"/>
                      </a:lnTo>
                      <a:lnTo>
                        <a:pt x="337" y="565"/>
                      </a:lnTo>
                      <a:lnTo>
                        <a:pt x="337" y="576"/>
                      </a:lnTo>
                      <a:lnTo>
                        <a:pt x="328" y="569"/>
                      </a:lnTo>
                      <a:lnTo>
                        <a:pt x="328" y="562"/>
                      </a:lnTo>
                      <a:lnTo>
                        <a:pt x="316" y="555"/>
                      </a:lnTo>
                      <a:lnTo>
                        <a:pt x="313" y="559"/>
                      </a:lnTo>
                      <a:lnTo>
                        <a:pt x="310" y="559"/>
                      </a:lnTo>
                      <a:lnTo>
                        <a:pt x="306" y="555"/>
                      </a:lnTo>
                      <a:lnTo>
                        <a:pt x="298" y="555"/>
                      </a:lnTo>
                      <a:lnTo>
                        <a:pt x="298" y="547"/>
                      </a:lnTo>
                      <a:lnTo>
                        <a:pt x="286" y="555"/>
                      </a:lnTo>
                      <a:lnTo>
                        <a:pt x="274" y="559"/>
                      </a:lnTo>
                      <a:lnTo>
                        <a:pt x="263" y="562"/>
                      </a:lnTo>
                      <a:lnTo>
                        <a:pt x="251" y="565"/>
                      </a:lnTo>
                      <a:lnTo>
                        <a:pt x="247" y="565"/>
                      </a:lnTo>
                      <a:lnTo>
                        <a:pt x="239" y="569"/>
                      </a:lnTo>
                      <a:lnTo>
                        <a:pt x="236" y="569"/>
                      </a:lnTo>
                      <a:lnTo>
                        <a:pt x="224" y="569"/>
                      </a:lnTo>
                      <a:lnTo>
                        <a:pt x="220" y="562"/>
                      </a:lnTo>
                      <a:lnTo>
                        <a:pt x="220" y="559"/>
                      </a:lnTo>
                      <a:lnTo>
                        <a:pt x="217" y="559"/>
                      </a:lnTo>
                      <a:lnTo>
                        <a:pt x="200" y="559"/>
                      </a:lnTo>
                      <a:lnTo>
                        <a:pt x="194" y="555"/>
                      </a:lnTo>
                      <a:lnTo>
                        <a:pt x="190" y="559"/>
                      </a:lnTo>
                      <a:lnTo>
                        <a:pt x="190" y="565"/>
                      </a:lnTo>
                      <a:lnTo>
                        <a:pt x="182" y="572"/>
                      </a:lnTo>
                      <a:lnTo>
                        <a:pt x="178" y="569"/>
                      </a:lnTo>
                      <a:lnTo>
                        <a:pt x="173" y="562"/>
                      </a:lnTo>
                      <a:lnTo>
                        <a:pt x="167" y="555"/>
                      </a:lnTo>
                      <a:lnTo>
                        <a:pt x="155" y="555"/>
                      </a:lnTo>
                      <a:lnTo>
                        <a:pt x="155" y="559"/>
                      </a:lnTo>
                      <a:lnTo>
                        <a:pt x="135" y="547"/>
                      </a:lnTo>
                      <a:lnTo>
                        <a:pt x="125" y="544"/>
                      </a:lnTo>
                      <a:lnTo>
                        <a:pt x="113" y="540"/>
                      </a:lnTo>
                      <a:lnTo>
                        <a:pt x="101" y="540"/>
                      </a:lnTo>
                      <a:lnTo>
                        <a:pt x="104" y="537"/>
                      </a:lnTo>
                      <a:lnTo>
                        <a:pt x="101" y="533"/>
                      </a:lnTo>
                      <a:lnTo>
                        <a:pt x="93" y="530"/>
                      </a:lnTo>
                      <a:lnTo>
                        <a:pt x="86" y="533"/>
                      </a:lnTo>
                      <a:lnTo>
                        <a:pt x="86" y="537"/>
                      </a:lnTo>
                      <a:lnTo>
                        <a:pt x="86" y="540"/>
                      </a:lnTo>
                      <a:lnTo>
                        <a:pt x="93" y="540"/>
                      </a:lnTo>
                      <a:lnTo>
                        <a:pt x="86" y="547"/>
                      </a:lnTo>
                      <a:lnTo>
                        <a:pt x="81" y="544"/>
                      </a:lnTo>
                      <a:lnTo>
                        <a:pt x="74" y="540"/>
                      </a:lnTo>
                      <a:lnTo>
                        <a:pt x="66" y="540"/>
                      </a:lnTo>
                      <a:lnTo>
                        <a:pt x="57" y="544"/>
                      </a:lnTo>
                      <a:lnTo>
                        <a:pt x="47" y="540"/>
                      </a:lnTo>
                      <a:lnTo>
                        <a:pt x="47" y="537"/>
                      </a:lnTo>
                      <a:lnTo>
                        <a:pt x="42" y="537"/>
                      </a:lnTo>
                      <a:lnTo>
                        <a:pt x="39" y="523"/>
                      </a:lnTo>
                      <a:lnTo>
                        <a:pt x="47" y="515"/>
                      </a:lnTo>
                      <a:lnTo>
                        <a:pt x="47" y="505"/>
                      </a:lnTo>
                      <a:lnTo>
                        <a:pt x="54" y="498"/>
                      </a:lnTo>
                      <a:lnTo>
                        <a:pt x="57" y="483"/>
                      </a:lnTo>
                      <a:lnTo>
                        <a:pt x="69" y="469"/>
                      </a:lnTo>
                      <a:lnTo>
                        <a:pt x="74" y="458"/>
                      </a:lnTo>
                      <a:lnTo>
                        <a:pt x="81" y="458"/>
                      </a:lnTo>
                      <a:lnTo>
                        <a:pt x="86" y="448"/>
                      </a:lnTo>
                      <a:lnTo>
                        <a:pt x="93" y="437"/>
                      </a:lnTo>
                      <a:lnTo>
                        <a:pt x="86" y="429"/>
                      </a:lnTo>
                      <a:lnTo>
                        <a:pt x="69" y="422"/>
                      </a:lnTo>
                      <a:lnTo>
                        <a:pt x="62" y="412"/>
                      </a:lnTo>
                      <a:lnTo>
                        <a:pt x="50" y="419"/>
                      </a:lnTo>
                      <a:lnTo>
                        <a:pt x="39" y="416"/>
                      </a:lnTo>
                      <a:lnTo>
                        <a:pt x="30" y="404"/>
                      </a:lnTo>
                      <a:lnTo>
                        <a:pt x="18" y="394"/>
                      </a:lnTo>
                      <a:lnTo>
                        <a:pt x="12" y="384"/>
                      </a:lnTo>
                      <a:lnTo>
                        <a:pt x="3" y="384"/>
                      </a:lnTo>
                      <a:lnTo>
                        <a:pt x="8" y="375"/>
                      </a:lnTo>
                      <a:lnTo>
                        <a:pt x="8" y="365"/>
                      </a:lnTo>
                      <a:lnTo>
                        <a:pt x="0" y="347"/>
                      </a:lnTo>
                      <a:lnTo>
                        <a:pt x="3" y="330"/>
                      </a:lnTo>
                      <a:lnTo>
                        <a:pt x="15" y="318"/>
                      </a:lnTo>
                      <a:lnTo>
                        <a:pt x="15" y="304"/>
                      </a:lnTo>
                      <a:lnTo>
                        <a:pt x="8" y="304"/>
                      </a:lnTo>
                      <a:lnTo>
                        <a:pt x="8" y="298"/>
                      </a:lnTo>
                      <a:lnTo>
                        <a:pt x="0" y="276"/>
                      </a:lnTo>
                      <a:lnTo>
                        <a:pt x="15" y="264"/>
                      </a:lnTo>
                      <a:lnTo>
                        <a:pt x="15" y="261"/>
                      </a:lnTo>
                      <a:lnTo>
                        <a:pt x="27" y="251"/>
                      </a:lnTo>
                      <a:lnTo>
                        <a:pt x="30" y="232"/>
                      </a:lnTo>
                      <a:lnTo>
                        <a:pt x="24" y="215"/>
                      </a:lnTo>
                      <a:lnTo>
                        <a:pt x="18" y="207"/>
                      </a:lnTo>
                      <a:lnTo>
                        <a:pt x="35" y="203"/>
                      </a:lnTo>
                      <a:lnTo>
                        <a:pt x="57" y="203"/>
                      </a:lnTo>
                      <a:lnTo>
                        <a:pt x="62" y="197"/>
                      </a:lnTo>
                      <a:lnTo>
                        <a:pt x="57" y="190"/>
                      </a:lnTo>
                      <a:lnTo>
                        <a:pt x="69" y="182"/>
                      </a:lnTo>
                      <a:lnTo>
                        <a:pt x="81" y="187"/>
                      </a:lnTo>
                      <a:lnTo>
                        <a:pt x="86" y="172"/>
                      </a:lnTo>
                      <a:lnTo>
                        <a:pt x="69" y="168"/>
                      </a:lnTo>
                      <a:lnTo>
                        <a:pt x="69" y="153"/>
                      </a:lnTo>
                      <a:lnTo>
                        <a:pt x="89" y="158"/>
                      </a:lnTo>
                      <a:lnTo>
                        <a:pt x="96" y="140"/>
                      </a:lnTo>
                      <a:lnTo>
                        <a:pt x="101" y="118"/>
                      </a:lnTo>
                      <a:lnTo>
                        <a:pt x="104" y="111"/>
                      </a:lnTo>
                      <a:lnTo>
                        <a:pt x="101" y="108"/>
                      </a:lnTo>
                      <a:lnTo>
                        <a:pt x="96" y="96"/>
                      </a:lnTo>
                      <a:lnTo>
                        <a:pt x="101" y="89"/>
                      </a:lnTo>
                      <a:lnTo>
                        <a:pt x="113" y="79"/>
                      </a:lnTo>
                      <a:lnTo>
                        <a:pt x="128" y="82"/>
                      </a:lnTo>
                      <a:lnTo>
                        <a:pt x="151" y="86"/>
                      </a:lnTo>
                      <a:lnTo>
                        <a:pt x="155" y="101"/>
                      </a:lnTo>
                      <a:lnTo>
                        <a:pt x="151" y="101"/>
                      </a:lnTo>
                      <a:lnTo>
                        <a:pt x="158" y="108"/>
                      </a:lnTo>
                      <a:lnTo>
                        <a:pt x="158" y="101"/>
                      </a:lnTo>
                      <a:lnTo>
                        <a:pt x="158" y="92"/>
                      </a:lnTo>
                      <a:lnTo>
                        <a:pt x="170" y="96"/>
                      </a:lnTo>
                      <a:lnTo>
                        <a:pt x="182" y="76"/>
                      </a:lnTo>
                      <a:lnTo>
                        <a:pt x="185" y="79"/>
                      </a:lnTo>
                      <a:lnTo>
                        <a:pt x="197" y="79"/>
                      </a:lnTo>
                      <a:lnTo>
                        <a:pt x="224" y="96"/>
                      </a:lnTo>
                      <a:lnTo>
                        <a:pt x="220" y="89"/>
                      </a:lnTo>
                      <a:lnTo>
                        <a:pt x="212" y="82"/>
                      </a:lnTo>
                      <a:lnTo>
                        <a:pt x="209" y="79"/>
                      </a:lnTo>
                      <a:lnTo>
                        <a:pt x="205" y="76"/>
                      </a:lnTo>
                      <a:lnTo>
                        <a:pt x="194" y="76"/>
                      </a:lnTo>
                      <a:lnTo>
                        <a:pt x="194" y="67"/>
                      </a:lnTo>
                      <a:lnTo>
                        <a:pt x="197" y="64"/>
                      </a:lnTo>
                      <a:lnTo>
                        <a:pt x="200" y="60"/>
                      </a:lnTo>
                      <a:lnTo>
                        <a:pt x="194" y="57"/>
                      </a:lnTo>
                      <a:lnTo>
                        <a:pt x="194" y="54"/>
                      </a:lnTo>
                      <a:lnTo>
                        <a:pt x="205" y="47"/>
                      </a:lnTo>
                      <a:lnTo>
                        <a:pt x="190" y="50"/>
                      </a:lnTo>
                      <a:lnTo>
                        <a:pt x="185" y="47"/>
                      </a:lnTo>
                      <a:lnTo>
                        <a:pt x="194" y="39"/>
                      </a:lnTo>
                      <a:lnTo>
                        <a:pt x="200" y="39"/>
                      </a:lnTo>
                      <a:lnTo>
                        <a:pt x="200" y="35"/>
                      </a:lnTo>
                      <a:lnTo>
                        <a:pt x="200" y="32"/>
                      </a:lnTo>
                      <a:lnTo>
                        <a:pt x="194" y="10"/>
                      </a:lnTo>
                      <a:lnTo>
                        <a:pt x="197" y="10"/>
                      </a:lnTo>
                      <a:lnTo>
                        <a:pt x="197" y="0"/>
                      </a:lnTo>
                      <a:lnTo>
                        <a:pt x="217" y="3"/>
                      </a:lnTo>
                      <a:lnTo>
                        <a:pt x="220" y="10"/>
                      </a:lnTo>
                      <a:lnTo>
                        <a:pt x="236" y="10"/>
                      </a:lnTo>
                      <a:lnTo>
                        <a:pt x="236" y="15"/>
                      </a:lnTo>
                      <a:lnTo>
                        <a:pt x="247" y="18"/>
                      </a:lnTo>
                      <a:lnTo>
                        <a:pt x="251" y="25"/>
                      </a:lnTo>
                      <a:lnTo>
                        <a:pt x="244" y="35"/>
                      </a:lnTo>
                      <a:lnTo>
                        <a:pt x="244" y="39"/>
                      </a:lnTo>
                      <a:lnTo>
                        <a:pt x="256" y="35"/>
                      </a:lnTo>
                      <a:lnTo>
                        <a:pt x="256" y="39"/>
                      </a:lnTo>
                      <a:lnTo>
                        <a:pt x="247" y="47"/>
                      </a:lnTo>
                      <a:lnTo>
                        <a:pt x="256" y="44"/>
                      </a:lnTo>
                      <a:lnTo>
                        <a:pt x="298" y="54"/>
                      </a:lnTo>
                      <a:lnTo>
                        <a:pt x="298" y="64"/>
                      </a:lnTo>
                      <a:lnTo>
                        <a:pt x="289" y="72"/>
                      </a:lnTo>
                      <a:lnTo>
                        <a:pt x="283" y="67"/>
                      </a:lnTo>
                      <a:lnTo>
                        <a:pt x="283" y="86"/>
                      </a:lnTo>
                      <a:lnTo>
                        <a:pt x="289" y="86"/>
                      </a:lnTo>
                      <a:lnTo>
                        <a:pt x="289" y="82"/>
                      </a:lnTo>
                      <a:lnTo>
                        <a:pt x="286" y="82"/>
                      </a:lnTo>
                      <a:lnTo>
                        <a:pt x="301" y="79"/>
                      </a:lnTo>
                      <a:lnTo>
                        <a:pt x="301" y="86"/>
                      </a:lnTo>
                      <a:lnTo>
                        <a:pt x="310" y="86"/>
                      </a:lnTo>
                      <a:lnTo>
                        <a:pt x="310" y="79"/>
                      </a:lnTo>
                      <a:lnTo>
                        <a:pt x="316" y="76"/>
                      </a:lnTo>
                      <a:lnTo>
                        <a:pt x="321" y="76"/>
                      </a:lnTo>
                      <a:lnTo>
                        <a:pt x="321" y="72"/>
                      </a:lnTo>
                      <a:lnTo>
                        <a:pt x="337" y="76"/>
                      </a:lnTo>
                      <a:lnTo>
                        <a:pt x="343" y="67"/>
                      </a:lnTo>
                      <a:lnTo>
                        <a:pt x="352" y="67"/>
                      </a:lnTo>
                      <a:lnTo>
                        <a:pt x="355" y="60"/>
                      </a:lnTo>
                      <a:lnTo>
                        <a:pt x="360" y="60"/>
                      </a:lnTo>
                      <a:lnTo>
                        <a:pt x="364" y="57"/>
                      </a:lnTo>
                      <a:lnTo>
                        <a:pt x="379" y="54"/>
                      </a:lnTo>
                      <a:lnTo>
                        <a:pt x="379" y="57"/>
                      </a:lnTo>
                      <a:lnTo>
                        <a:pt x="367" y="57"/>
                      </a:lnTo>
                      <a:lnTo>
                        <a:pt x="360" y="72"/>
                      </a:lnTo>
                      <a:lnTo>
                        <a:pt x="364" y="72"/>
                      </a:lnTo>
                      <a:lnTo>
                        <a:pt x="364" y="67"/>
                      </a:lnTo>
                      <a:lnTo>
                        <a:pt x="372" y="60"/>
                      </a:lnTo>
                      <a:lnTo>
                        <a:pt x="382" y="64"/>
                      </a:lnTo>
                      <a:lnTo>
                        <a:pt x="387" y="60"/>
                      </a:lnTo>
                      <a:lnTo>
                        <a:pt x="394" y="76"/>
                      </a:lnTo>
                      <a:lnTo>
                        <a:pt x="406" y="86"/>
                      </a:lnTo>
                      <a:lnTo>
                        <a:pt x="421" y="82"/>
                      </a:lnTo>
                      <a:lnTo>
                        <a:pt x="426" y="104"/>
                      </a:lnTo>
                      <a:lnTo>
                        <a:pt x="433" y="108"/>
                      </a:lnTo>
                      <a:lnTo>
                        <a:pt x="433" y="111"/>
                      </a:lnTo>
                      <a:lnTo>
                        <a:pt x="444" y="114"/>
                      </a:lnTo>
                      <a:lnTo>
                        <a:pt x="449" y="114"/>
                      </a:lnTo>
                      <a:lnTo>
                        <a:pt x="444" y="114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13" name="Group 25"/>
              <p:cNvGrpSpPr>
                <a:grpSpLocks/>
              </p:cNvGrpSpPr>
              <p:nvPr/>
            </p:nvGrpSpPr>
            <p:grpSpPr bwMode="auto">
              <a:xfrm>
                <a:off x="4619" y="5830"/>
                <a:ext cx="27" cy="30"/>
                <a:chOff x="2554" y="2377"/>
                <a:chExt cx="18" cy="20"/>
              </a:xfrm>
            </p:grpSpPr>
            <p:sp>
              <p:nvSpPr>
                <p:cNvPr id="23834" name="Freeform 27"/>
                <p:cNvSpPr>
                  <a:spLocks/>
                </p:cNvSpPr>
                <p:nvPr/>
              </p:nvSpPr>
              <p:spPr bwMode="auto">
                <a:xfrm>
                  <a:off x="2554" y="2377"/>
                  <a:ext cx="18" cy="20"/>
                </a:xfrm>
                <a:custGeom>
                  <a:avLst/>
                  <a:gdLst>
                    <a:gd name="T0" fmla="*/ 3 w 18"/>
                    <a:gd name="T1" fmla="*/ 0 h 20"/>
                    <a:gd name="T2" fmla="*/ 7 w 18"/>
                    <a:gd name="T3" fmla="*/ 4 h 20"/>
                    <a:gd name="T4" fmla="*/ 15 w 18"/>
                    <a:gd name="T5" fmla="*/ 4 h 20"/>
                    <a:gd name="T6" fmla="*/ 18 w 18"/>
                    <a:gd name="T7" fmla="*/ 14 h 20"/>
                    <a:gd name="T8" fmla="*/ 18 w 18"/>
                    <a:gd name="T9" fmla="*/ 20 h 20"/>
                    <a:gd name="T10" fmla="*/ 3 w 18"/>
                    <a:gd name="T11" fmla="*/ 20 h 20"/>
                    <a:gd name="T12" fmla="*/ 3 w 18"/>
                    <a:gd name="T13" fmla="*/ 14 h 20"/>
                    <a:gd name="T14" fmla="*/ 7 w 18"/>
                    <a:gd name="T15" fmla="*/ 14 h 20"/>
                    <a:gd name="T16" fmla="*/ 10 w 18"/>
                    <a:gd name="T17" fmla="*/ 10 h 20"/>
                    <a:gd name="T18" fmla="*/ 3 w 18"/>
                    <a:gd name="T19" fmla="*/ 7 h 20"/>
                    <a:gd name="T20" fmla="*/ 0 w 18"/>
                    <a:gd name="T21" fmla="*/ 0 h 20"/>
                    <a:gd name="T22" fmla="*/ 3 w 18"/>
                    <a:gd name="T23" fmla="*/ 0 h 2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8"/>
                    <a:gd name="T37" fmla="*/ 0 h 20"/>
                    <a:gd name="T38" fmla="*/ 18 w 18"/>
                    <a:gd name="T39" fmla="*/ 20 h 2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8" h="20">
                      <a:moveTo>
                        <a:pt x="3" y="0"/>
                      </a:moveTo>
                      <a:lnTo>
                        <a:pt x="7" y="4"/>
                      </a:lnTo>
                      <a:lnTo>
                        <a:pt x="15" y="4"/>
                      </a:lnTo>
                      <a:lnTo>
                        <a:pt x="18" y="14"/>
                      </a:lnTo>
                      <a:lnTo>
                        <a:pt x="18" y="20"/>
                      </a:lnTo>
                      <a:lnTo>
                        <a:pt x="3" y="20"/>
                      </a:lnTo>
                      <a:lnTo>
                        <a:pt x="3" y="14"/>
                      </a:lnTo>
                      <a:lnTo>
                        <a:pt x="7" y="14"/>
                      </a:lnTo>
                      <a:lnTo>
                        <a:pt x="10" y="10"/>
                      </a:lnTo>
                      <a:lnTo>
                        <a:pt x="3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35" name="Freeform 26"/>
                <p:cNvSpPr>
                  <a:spLocks/>
                </p:cNvSpPr>
                <p:nvPr/>
              </p:nvSpPr>
              <p:spPr bwMode="auto">
                <a:xfrm>
                  <a:off x="2554" y="2377"/>
                  <a:ext cx="18" cy="20"/>
                </a:xfrm>
                <a:custGeom>
                  <a:avLst/>
                  <a:gdLst>
                    <a:gd name="T0" fmla="*/ 3 w 18"/>
                    <a:gd name="T1" fmla="*/ 0 h 20"/>
                    <a:gd name="T2" fmla="*/ 7 w 18"/>
                    <a:gd name="T3" fmla="*/ 4 h 20"/>
                    <a:gd name="T4" fmla="*/ 15 w 18"/>
                    <a:gd name="T5" fmla="*/ 4 h 20"/>
                    <a:gd name="T6" fmla="*/ 18 w 18"/>
                    <a:gd name="T7" fmla="*/ 14 h 20"/>
                    <a:gd name="T8" fmla="*/ 18 w 18"/>
                    <a:gd name="T9" fmla="*/ 20 h 20"/>
                    <a:gd name="T10" fmla="*/ 3 w 18"/>
                    <a:gd name="T11" fmla="*/ 20 h 20"/>
                    <a:gd name="T12" fmla="*/ 3 w 18"/>
                    <a:gd name="T13" fmla="*/ 14 h 20"/>
                    <a:gd name="T14" fmla="*/ 7 w 18"/>
                    <a:gd name="T15" fmla="*/ 14 h 20"/>
                    <a:gd name="T16" fmla="*/ 10 w 18"/>
                    <a:gd name="T17" fmla="*/ 10 h 20"/>
                    <a:gd name="T18" fmla="*/ 3 w 18"/>
                    <a:gd name="T19" fmla="*/ 7 h 20"/>
                    <a:gd name="T20" fmla="*/ 0 w 18"/>
                    <a:gd name="T21" fmla="*/ 0 h 20"/>
                    <a:gd name="T22" fmla="*/ 3 w 18"/>
                    <a:gd name="T23" fmla="*/ 0 h 2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8"/>
                    <a:gd name="T37" fmla="*/ 0 h 20"/>
                    <a:gd name="T38" fmla="*/ 18 w 18"/>
                    <a:gd name="T39" fmla="*/ 20 h 2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8" h="20">
                      <a:moveTo>
                        <a:pt x="3" y="0"/>
                      </a:moveTo>
                      <a:lnTo>
                        <a:pt x="7" y="4"/>
                      </a:lnTo>
                      <a:lnTo>
                        <a:pt x="15" y="4"/>
                      </a:lnTo>
                      <a:lnTo>
                        <a:pt x="18" y="14"/>
                      </a:lnTo>
                      <a:lnTo>
                        <a:pt x="18" y="20"/>
                      </a:lnTo>
                      <a:lnTo>
                        <a:pt x="3" y="20"/>
                      </a:lnTo>
                      <a:lnTo>
                        <a:pt x="3" y="14"/>
                      </a:lnTo>
                      <a:lnTo>
                        <a:pt x="7" y="14"/>
                      </a:lnTo>
                      <a:lnTo>
                        <a:pt x="10" y="10"/>
                      </a:lnTo>
                      <a:lnTo>
                        <a:pt x="3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14" name="Group 22"/>
              <p:cNvGrpSpPr>
                <a:grpSpLocks/>
              </p:cNvGrpSpPr>
              <p:nvPr/>
            </p:nvGrpSpPr>
            <p:grpSpPr bwMode="auto">
              <a:xfrm>
                <a:off x="4422" y="5770"/>
                <a:ext cx="17" cy="13"/>
                <a:chOff x="2426" y="2335"/>
                <a:chExt cx="12" cy="9"/>
              </a:xfrm>
            </p:grpSpPr>
            <p:sp>
              <p:nvSpPr>
                <p:cNvPr id="23832" name="Freeform 24"/>
                <p:cNvSpPr>
                  <a:spLocks/>
                </p:cNvSpPr>
                <p:nvPr/>
              </p:nvSpPr>
              <p:spPr bwMode="auto">
                <a:xfrm>
                  <a:off x="2426" y="2335"/>
                  <a:ext cx="12" cy="9"/>
                </a:xfrm>
                <a:custGeom>
                  <a:avLst/>
                  <a:gdLst>
                    <a:gd name="T0" fmla="*/ 3 w 12"/>
                    <a:gd name="T1" fmla="*/ 0 h 9"/>
                    <a:gd name="T2" fmla="*/ 12 w 12"/>
                    <a:gd name="T3" fmla="*/ 5 h 9"/>
                    <a:gd name="T4" fmla="*/ 7 w 12"/>
                    <a:gd name="T5" fmla="*/ 9 h 9"/>
                    <a:gd name="T6" fmla="*/ 7 w 12"/>
                    <a:gd name="T7" fmla="*/ 5 h 9"/>
                    <a:gd name="T8" fmla="*/ 3 w 12"/>
                    <a:gd name="T9" fmla="*/ 5 h 9"/>
                    <a:gd name="T10" fmla="*/ 0 w 12"/>
                    <a:gd name="T11" fmla="*/ 2 h 9"/>
                    <a:gd name="T12" fmla="*/ 3 w 12"/>
                    <a:gd name="T13" fmla="*/ 0 h 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"/>
                    <a:gd name="T22" fmla="*/ 0 h 9"/>
                    <a:gd name="T23" fmla="*/ 12 w 12"/>
                    <a:gd name="T24" fmla="*/ 9 h 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" h="9">
                      <a:moveTo>
                        <a:pt x="3" y="0"/>
                      </a:moveTo>
                      <a:lnTo>
                        <a:pt x="12" y="5"/>
                      </a:lnTo>
                      <a:lnTo>
                        <a:pt x="7" y="9"/>
                      </a:lnTo>
                      <a:lnTo>
                        <a:pt x="7" y="5"/>
                      </a:lnTo>
                      <a:lnTo>
                        <a:pt x="3" y="5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33" name="Freeform 23"/>
                <p:cNvSpPr>
                  <a:spLocks/>
                </p:cNvSpPr>
                <p:nvPr/>
              </p:nvSpPr>
              <p:spPr bwMode="auto">
                <a:xfrm>
                  <a:off x="2426" y="2335"/>
                  <a:ext cx="12" cy="9"/>
                </a:xfrm>
                <a:custGeom>
                  <a:avLst/>
                  <a:gdLst>
                    <a:gd name="T0" fmla="*/ 3 w 12"/>
                    <a:gd name="T1" fmla="*/ 0 h 9"/>
                    <a:gd name="T2" fmla="*/ 12 w 12"/>
                    <a:gd name="T3" fmla="*/ 5 h 9"/>
                    <a:gd name="T4" fmla="*/ 7 w 12"/>
                    <a:gd name="T5" fmla="*/ 9 h 9"/>
                    <a:gd name="T6" fmla="*/ 7 w 12"/>
                    <a:gd name="T7" fmla="*/ 5 h 9"/>
                    <a:gd name="T8" fmla="*/ 3 w 12"/>
                    <a:gd name="T9" fmla="*/ 5 h 9"/>
                    <a:gd name="T10" fmla="*/ 0 w 12"/>
                    <a:gd name="T11" fmla="*/ 2 h 9"/>
                    <a:gd name="T12" fmla="*/ 3 w 12"/>
                    <a:gd name="T13" fmla="*/ 0 h 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"/>
                    <a:gd name="T22" fmla="*/ 0 h 9"/>
                    <a:gd name="T23" fmla="*/ 12 w 12"/>
                    <a:gd name="T24" fmla="*/ 9 h 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" h="9">
                      <a:moveTo>
                        <a:pt x="3" y="0"/>
                      </a:moveTo>
                      <a:lnTo>
                        <a:pt x="12" y="5"/>
                      </a:lnTo>
                      <a:lnTo>
                        <a:pt x="7" y="9"/>
                      </a:lnTo>
                      <a:lnTo>
                        <a:pt x="7" y="5"/>
                      </a:lnTo>
                      <a:lnTo>
                        <a:pt x="3" y="5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15" name="Group 19"/>
              <p:cNvGrpSpPr>
                <a:grpSpLocks/>
              </p:cNvGrpSpPr>
              <p:nvPr/>
            </p:nvGrpSpPr>
            <p:grpSpPr bwMode="auto">
              <a:xfrm>
                <a:off x="4578" y="5770"/>
                <a:ext cx="45" cy="49"/>
                <a:chOff x="2527" y="2335"/>
                <a:chExt cx="30" cy="34"/>
              </a:xfrm>
            </p:grpSpPr>
            <p:sp>
              <p:nvSpPr>
                <p:cNvPr id="23830" name="Freeform 21"/>
                <p:cNvSpPr>
                  <a:spLocks/>
                </p:cNvSpPr>
                <p:nvPr/>
              </p:nvSpPr>
              <p:spPr bwMode="auto">
                <a:xfrm>
                  <a:off x="2527" y="2335"/>
                  <a:ext cx="30" cy="34"/>
                </a:xfrm>
                <a:custGeom>
                  <a:avLst/>
                  <a:gdLst>
                    <a:gd name="T0" fmla="*/ 15 w 30"/>
                    <a:gd name="T1" fmla="*/ 0 h 34"/>
                    <a:gd name="T2" fmla="*/ 18 w 30"/>
                    <a:gd name="T3" fmla="*/ 7 h 34"/>
                    <a:gd name="T4" fmla="*/ 22 w 30"/>
                    <a:gd name="T5" fmla="*/ 7 h 34"/>
                    <a:gd name="T6" fmla="*/ 30 w 30"/>
                    <a:gd name="T7" fmla="*/ 14 h 34"/>
                    <a:gd name="T8" fmla="*/ 27 w 30"/>
                    <a:gd name="T9" fmla="*/ 27 h 34"/>
                    <a:gd name="T10" fmla="*/ 15 w 30"/>
                    <a:gd name="T11" fmla="*/ 27 h 34"/>
                    <a:gd name="T12" fmla="*/ 7 w 30"/>
                    <a:gd name="T13" fmla="*/ 34 h 34"/>
                    <a:gd name="T14" fmla="*/ 0 w 30"/>
                    <a:gd name="T15" fmla="*/ 27 h 34"/>
                    <a:gd name="T16" fmla="*/ 3 w 30"/>
                    <a:gd name="T17" fmla="*/ 17 h 34"/>
                    <a:gd name="T18" fmla="*/ 7 w 30"/>
                    <a:gd name="T19" fmla="*/ 14 h 34"/>
                    <a:gd name="T20" fmla="*/ 15 w 30"/>
                    <a:gd name="T21" fmla="*/ 17 h 34"/>
                    <a:gd name="T22" fmla="*/ 18 w 30"/>
                    <a:gd name="T23" fmla="*/ 10 h 34"/>
                    <a:gd name="T24" fmla="*/ 7 w 30"/>
                    <a:gd name="T25" fmla="*/ 7 h 34"/>
                    <a:gd name="T26" fmla="*/ 15 w 30"/>
                    <a:gd name="T27" fmla="*/ 0 h 3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0"/>
                    <a:gd name="T43" fmla="*/ 0 h 34"/>
                    <a:gd name="T44" fmla="*/ 30 w 30"/>
                    <a:gd name="T45" fmla="*/ 34 h 3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0" h="34">
                      <a:moveTo>
                        <a:pt x="15" y="0"/>
                      </a:moveTo>
                      <a:lnTo>
                        <a:pt x="18" y="7"/>
                      </a:lnTo>
                      <a:lnTo>
                        <a:pt x="22" y="7"/>
                      </a:lnTo>
                      <a:lnTo>
                        <a:pt x="30" y="14"/>
                      </a:lnTo>
                      <a:lnTo>
                        <a:pt x="27" y="27"/>
                      </a:lnTo>
                      <a:lnTo>
                        <a:pt x="15" y="27"/>
                      </a:lnTo>
                      <a:lnTo>
                        <a:pt x="7" y="34"/>
                      </a:lnTo>
                      <a:lnTo>
                        <a:pt x="0" y="27"/>
                      </a:lnTo>
                      <a:lnTo>
                        <a:pt x="3" y="17"/>
                      </a:lnTo>
                      <a:lnTo>
                        <a:pt x="7" y="14"/>
                      </a:lnTo>
                      <a:lnTo>
                        <a:pt x="15" y="17"/>
                      </a:lnTo>
                      <a:lnTo>
                        <a:pt x="18" y="10"/>
                      </a:lnTo>
                      <a:lnTo>
                        <a:pt x="7" y="7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31" name="Freeform 20"/>
                <p:cNvSpPr>
                  <a:spLocks/>
                </p:cNvSpPr>
                <p:nvPr/>
              </p:nvSpPr>
              <p:spPr bwMode="auto">
                <a:xfrm>
                  <a:off x="2527" y="2335"/>
                  <a:ext cx="30" cy="34"/>
                </a:xfrm>
                <a:custGeom>
                  <a:avLst/>
                  <a:gdLst>
                    <a:gd name="T0" fmla="*/ 15 w 30"/>
                    <a:gd name="T1" fmla="*/ 0 h 34"/>
                    <a:gd name="T2" fmla="*/ 18 w 30"/>
                    <a:gd name="T3" fmla="*/ 7 h 34"/>
                    <a:gd name="T4" fmla="*/ 22 w 30"/>
                    <a:gd name="T5" fmla="*/ 7 h 34"/>
                    <a:gd name="T6" fmla="*/ 30 w 30"/>
                    <a:gd name="T7" fmla="*/ 14 h 34"/>
                    <a:gd name="T8" fmla="*/ 27 w 30"/>
                    <a:gd name="T9" fmla="*/ 27 h 34"/>
                    <a:gd name="T10" fmla="*/ 15 w 30"/>
                    <a:gd name="T11" fmla="*/ 27 h 34"/>
                    <a:gd name="T12" fmla="*/ 7 w 30"/>
                    <a:gd name="T13" fmla="*/ 34 h 34"/>
                    <a:gd name="T14" fmla="*/ 0 w 30"/>
                    <a:gd name="T15" fmla="*/ 27 h 34"/>
                    <a:gd name="T16" fmla="*/ 3 w 30"/>
                    <a:gd name="T17" fmla="*/ 17 h 34"/>
                    <a:gd name="T18" fmla="*/ 7 w 30"/>
                    <a:gd name="T19" fmla="*/ 14 h 34"/>
                    <a:gd name="T20" fmla="*/ 15 w 30"/>
                    <a:gd name="T21" fmla="*/ 17 h 34"/>
                    <a:gd name="T22" fmla="*/ 18 w 30"/>
                    <a:gd name="T23" fmla="*/ 10 h 34"/>
                    <a:gd name="T24" fmla="*/ 7 w 30"/>
                    <a:gd name="T25" fmla="*/ 7 h 34"/>
                    <a:gd name="T26" fmla="*/ 15 w 30"/>
                    <a:gd name="T27" fmla="*/ 0 h 3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0"/>
                    <a:gd name="T43" fmla="*/ 0 h 34"/>
                    <a:gd name="T44" fmla="*/ 30 w 30"/>
                    <a:gd name="T45" fmla="*/ 34 h 3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0" h="34">
                      <a:moveTo>
                        <a:pt x="15" y="0"/>
                      </a:moveTo>
                      <a:lnTo>
                        <a:pt x="18" y="7"/>
                      </a:lnTo>
                      <a:lnTo>
                        <a:pt x="22" y="7"/>
                      </a:lnTo>
                      <a:lnTo>
                        <a:pt x="30" y="14"/>
                      </a:lnTo>
                      <a:lnTo>
                        <a:pt x="27" y="27"/>
                      </a:lnTo>
                      <a:lnTo>
                        <a:pt x="15" y="27"/>
                      </a:lnTo>
                      <a:lnTo>
                        <a:pt x="7" y="34"/>
                      </a:lnTo>
                      <a:lnTo>
                        <a:pt x="0" y="27"/>
                      </a:lnTo>
                      <a:lnTo>
                        <a:pt x="3" y="17"/>
                      </a:lnTo>
                      <a:lnTo>
                        <a:pt x="7" y="14"/>
                      </a:lnTo>
                      <a:lnTo>
                        <a:pt x="15" y="17"/>
                      </a:lnTo>
                      <a:lnTo>
                        <a:pt x="18" y="10"/>
                      </a:lnTo>
                      <a:lnTo>
                        <a:pt x="7" y="7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16" name="Group 16"/>
              <p:cNvGrpSpPr>
                <a:grpSpLocks/>
              </p:cNvGrpSpPr>
              <p:nvPr/>
            </p:nvGrpSpPr>
            <p:grpSpPr bwMode="auto">
              <a:xfrm>
                <a:off x="4230" y="5703"/>
                <a:ext cx="16" cy="13"/>
                <a:chOff x="2303" y="2288"/>
                <a:chExt cx="10" cy="10"/>
              </a:xfrm>
            </p:grpSpPr>
            <p:sp>
              <p:nvSpPr>
                <p:cNvPr id="23828" name="Freeform 18"/>
                <p:cNvSpPr>
                  <a:spLocks/>
                </p:cNvSpPr>
                <p:nvPr/>
              </p:nvSpPr>
              <p:spPr bwMode="auto">
                <a:xfrm>
                  <a:off x="2303" y="2288"/>
                  <a:ext cx="10" cy="10"/>
                </a:xfrm>
                <a:custGeom>
                  <a:avLst/>
                  <a:gdLst>
                    <a:gd name="T0" fmla="*/ 7 w 10"/>
                    <a:gd name="T1" fmla="*/ 0 h 10"/>
                    <a:gd name="T2" fmla="*/ 10 w 10"/>
                    <a:gd name="T3" fmla="*/ 10 h 10"/>
                    <a:gd name="T4" fmla="*/ 7 w 10"/>
                    <a:gd name="T5" fmla="*/ 7 h 10"/>
                    <a:gd name="T6" fmla="*/ 3 w 10"/>
                    <a:gd name="T7" fmla="*/ 10 h 10"/>
                    <a:gd name="T8" fmla="*/ 0 w 10"/>
                    <a:gd name="T9" fmla="*/ 3 h 10"/>
                    <a:gd name="T10" fmla="*/ 7 w 10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10"/>
                    <a:gd name="T20" fmla="*/ 10 w 10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10">
                      <a:moveTo>
                        <a:pt x="7" y="0"/>
                      </a:moveTo>
                      <a:lnTo>
                        <a:pt x="10" y="10"/>
                      </a:lnTo>
                      <a:lnTo>
                        <a:pt x="7" y="7"/>
                      </a:lnTo>
                      <a:lnTo>
                        <a:pt x="3" y="10"/>
                      </a:lnTo>
                      <a:lnTo>
                        <a:pt x="0" y="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29" name="Freeform 17"/>
                <p:cNvSpPr>
                  <a:spLocks/>
                </p:cNvSpPr>
                <p:nvPr/>
              </p:nvSpPr>
              <p:spPr bwMode="auto">
                <a:xfrm>
                  <a:off x="2303" y="2288"/>
                  <a:ext cx="10" cy="10"/>
                </a:xfrm>
                <a:custGeom>
                  <a:avLst/>
                  <a:gdLst>
                    <a:gd name="T0" fmla="*/ 7 w 10"/>
                    <a:gd name="T1" fmla="*/ 0 h 10"/>
                    <a:gd name="T2" fmla="*/ 10 w 10"/>
                    <a:gd name="T3" fmla="*/ 10 h 10"/>
                    <a:gd name="T4" fmla="*/ 7 w 10"/>
                    <a:gd name="T5" fmla="*/ 7 h 10"/>
                    <a:gd name="T6" fmla="*/ 3 w 10"/>
                    <a:gd name="T7" fmla="*/ 10 h 10"/>
                    <a:gd name="T8" fmla="*/ 0 w 10"/>
                    <a:gd name="T9" fmla="*/ 3 h 10"/>
                    <a:gd name="T10" fmla="*/ 7 w 10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"/>
                    <a:gd name="T19" fmla="*/ 0 h 10"/>
                    <a:gd name="T20" fmla="*/ 10 w 10"/>
                    <a:gd name="T21" fmla="*/ 10 h 1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" h="10">
                      <a:moveTo>
                        <a:pt x="7" y="0"/>
                      </a:moveTo>
                      <a:lnTo>
                        <a:pt x="10" y="10"/>
                      </a:lnTo>
                      <a:lnTo>
                        <a:pt x="7" y="7"/>
                      </a:lnTo>
                      <a:lnTo>
                        <a:pt x="3" y="10"/>
                      </a:lnTo>
                      <a:lnTo>
                        <a:pt x="0" y="3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817" name="Freeform 15"/>
              <p:cNvSpPr>
                <a:spLocks/>
              </p:cNvSpPr>
              <p:nvPr/>
            </p:nvSpPr>
            <p:spPr bwMode="auto">
              <a:xfrm>
                <a:off x="5146" y="5587"/>
                <a:ext cx="405" cy="268"/>
              </a:xfrm>
              <a:custGeom>
                <a:avLst/>
                <a:gdLst>
                  <a:gd name="T0" fmla="*/ 1348 w 262"/>
                  <a:gd name="T1" fmla="*/ 219 h 185"/>
                  <a:gd name="T2" fmla="*/ 1192 w 262"/>
                  <a:gd name="T3" fmla="*/ 109 h 185"/>
                  <a:gd name="T4" fmla="*/ 1037 w 262"/>
                  <a:gd name="T5" fmla="*/ 80 h 185"/>
                  <a:gd name="T6" fmla="*/ 932 w 262"/>
                  <a:gd name="T7" fmla="*/ 13 h 185"/>
                  <a:gd name="T8" fmla="*/ 776 w 262"/>
                  <a:gd name="T9" fmla="*/ 42 h 185"/>
                  <a:gd name="T10" fmla="*/ 679 w 262"/>
                  <a:gd name="T11" fmla="*/ 29 h 185"/>
                  <a:gd name="T12" fmla="*/ 617 w 262"/>
                  <a:gd name="T13" fmla="*/ 29 h 185"/>
                  <a:gd name="T14" fmla="*/ 492 w 262"/>
                  <a:gd name="T15" fmla="*/ 42 h 185"/>
                  <a:gd name="T16" fmla="*/ 492 w 262"/>
                  <a:gd name="T17" fmla="*/ 13 h 185"/>
                  <a:gd name="T18" fmla="*/ 394 w 262"/>
                  <a:gd name="T19" fmla="*/ 29 h 185"/>
                  <a:gd name="T20" fmla="*/ 87 w 262"/>
                  <a:gd name="T21" fmla="*/ 29 h 185"/>
                  <a:gd name="T22" fmla="*/ 19 w 262"/>
                  <a:gd name="T23" fmla="*/ 97 h 185"/>
                  <a:gd name="T24" fmla="*/ 0 w 262"/>
                  <a:gd name="T25" fmla="*/ 141 h 185"/>
                  <a:gd name="T26" fmla="*/ 19 w 262"/>
                  <a:gd name="T27" fmla="*/ 252 h 185"/>
                  <a:gd name="T28" fmla="*/ 45 w 262"/>
                  <a:gd name="T29" fmla="*/ 296 h 185"/>
                  <a:gd name="T30" fmla="*/ 87 w 262"/>
                  <a:gd name="T31" fmla="*/ 380 h 185"/>
                  <a:gd name="T32" fmla="*/ 198 w 262"/>
                  <a:gd name="T33" fmla="*/ 435 h 185"/>
                  <a:gd name="T34" fmla="*/ 394 w 262"/>
                  <a:gd name="T35" fmla="*/ 490 h 185"/>
                  <a:gd name="T36" fmla="*/ 420 w 262"/>
                  <a:gd name="T37" fmla="*/ 520 h 185"/>
                  <a:gd name="T38" fmla="*/ 420 w 262"/>
                  <a:gd name="T39" fmla="*/ 645 h 185"/>
                  <a:gd name="T40" fmla="*/ 617 w 262"/>
                  <a:gd name="T41" fmla="*/ 726 h 185"/>
                  <a:gd name="T42" fmla="*/ 750 w 262"/>
                  <a:gd name="T43" fmla="*/ 785 h 185"/>
                  <a:gd name="T44" fmla="*/ 798 w 262"/>
                  <a:gd name="T45" fmla="*/ 785 h 185"/>
                  <a:gd name="T46" fmla="*/ 859 w 262"/>
                  <a:gd name="T47" fmla="*/ 785 h 185"/>
                  <a:gd name="T48" fmla="*/ 932 w 262"/>
                  <a:gd name="T49" fmla="*/ 772 h 185"/>
                  <a:gd name="T50" fmla="*/ 972 w 262"/>
                  <a:gd name="T51" fmla="*/ 726 h 185"/>
                  <a:gd name="T52" fmla="*/ 1016 w 262"/>
                  <a:gd name="T53" fmla="*/ 726 h 185"/>
                  <a:gd name="T54" fmla="*/ 1125 w 262"/>
                  <a:gd name="T55" fmla="*/ 675 h 185"/>
                  <a:gd name="T56" fmla="*/ 1152 w 262"/>
                  <a:gd name="T57" fmla="*/ 739 h 185"/>
                  <a:gd name="T58" fmla="*/ 1223 w 262"/>
                  <a:gd name="T59" fmla="*/ 659 h 185"/>
                  <a:gd name="T60" fmla="*/ 1170 w 262"/>
                  <a:gd name="T61" fmla="*/ 630 h 185"/>
                  <a:gd name="T62" fmla="*/ 1223 w 262"/>
                  <a:gd name="T63" fmla="*/ 520 h 185"/>
                  <a:gd name="T64" fmla="*/ 1257 w 262"/>
                  <a:gd name="T65" fmla="*/ 459 h 185"/>
                  <a:gd name="T66" fmla="*/ 1348 w 262"/>
                  <a:gd name="T67" fmla="*/ 393 h 185"/>
                  <a:gd name="T68" fmla="*/ 1496 w 262"/>
                  <a:gd name="T69" fmla="*/ 346 h 185"/>
                  <a:gd name="T70" fmla="*/ 1441 w 262"/>
                  <a:gd name="T71" fmla="*/ 284 h 185"/>
                  <a:gd name="T72" fmla="*/ 1462 w 262"/>
                  <a:gd name="T73" fmla="*/ 238 h 18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62"/>
                  <a:gd name="T112" fmla="*/ 0 h 185"/>
                  <a:gd name="T113" fmla="*/ 262 w 262"/>
                  <a:gd name="T114" fmla="*/ 185 h 18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62" h="185">
                    <a:moveTo>
                      <a:pt x="256" y="54"/>
                    </a:moveTo>
                    <a:lnTo>
                      <a:pt x="236" y="50"/>
                    </a:lnTo>
                    <a:lnTo>
                      <a:pt x="232" y="39"/>
                    </a:lnTo>
                    <a:lnTo>
                      <a:pt x="209" y="25"/>
                    </a:lnTo>
                    <a:lnTo>
                      <a:pt x="209" y="18"/>
                    </a:lnTo>
                    <a:lnTo>
                      <a:pt x="182" y="18"/>
                    </a:lnTo>
                    <a:lnTo>
                      <a:pt x="170" y="3"/>
                    </a:lnTo>
                    <a:lnTo>
                      <a:pt x="163" y="3"/>
                    </a:lnTo>
                    <a:lnTo>
                      <a:pt x="155" y="10"/>
                    </a:lnTo>
                    <a:lnTo>
                      <a:pt x="136" y="10"/>
                    </a:lnTo>
                    <a:lnTo>
                      <a:pt x="131" y="7"/>
                    </a:lnTo>
                    <a:lnTo>
                      <a:pt x="119" y="7"/>
                    </a:lnTo>
                    <a:lnTo>
                      <a:pt x="116" y="3"/>
                    </a:lnTo>
                    <a:lnTo>
                      <a:pt x="108" y="7"/>
                    </a:lnTo>
                    <a:lnTo>
                      <a:pt x="97" y="3"/>
                    </a:lnTo>
                    <a:lnTo>
                      <a:pt x="86" y="10"/>
                    </a:lnTo>
                    <a:lnTo>
                      <a:pt x="81" y="7"/>
                    </a:lnTo>
                    <a:lnTo>
                      <a:pt x="86" y="3"/>
                    </a:lnTo>
                    <a:lnTo>
                      <a:pt x="77" y="3"/>
                    </a:lnTo>
                    <a:lnTo>
                      <a:pt x="69" y="7"/>
                    </a:lnTo>
                    <a:lnTo>
                      <a:pt x="50" y="0"/>
                    </a:lnTo>
                    <a:lnTo>
                      <a:pt x="15" y="7"/>
                    </a:lnTo>
                    <a:lnTo>
                      <a:pt x="8" y="10"/>
                    </a:lnTo>
                    <a:lnTo>
                      <a:pt x="3" y="22"/>
                    </a:lnTo>
                    <a:lnTo>
                      <a:pt x="0" y="22"/>
                    </a:lnTo>
                    <a:lnTo>
                      <a:pt x="0" y="32"/>
                    </a:lnTo>
                    <a:lnTo>
                      <a:pt x="3" y="32"/>
                    </a:lnTo>
                    <a:lnTo>
                      <a:pt x="3" y="57"/>
                    </a:lnTo>
                    <a:lnTo>
                      <a:pt x="3" y="64"/>
                    </a:lnTo>
                    <a:lnTo>
                      <a:pt x="8" y="67"/>
                    </a:lnTo>
                    <a:lnTo>
                      <a:pt x="12" y="71"/>
                    </a:lnTo>
                    <a:lnTo>
                      <a:pt x="15" y="86"/>
                    </a:lnTo>
                    <a:lnTo>
                      <a:pt x="20" y="89"/>
                    </a:lnTo>
                    <a:lnTo>
                      <a:pt x="35" y="99"/>
                    </a:lnTo>
                    <a:lnTo>
                      <a:pt x="59" y="108"/>
                    </a:lnTo>
                    <a:lnTo>
                      <a:pt x="69" y="111"/>
                    </a:lnTo>
                    <a:lnTo>
                      <a:pt x="74" y="111"/>
                    </a:lnTo>
                    <a:lnTo>
                      <a:pt x="74" y="118"/>
                    </a:lnTo>
                    <a:lnTo>
                      <a:pt x="66" y="140"/>
                    </a:lnTo>
                    <a:lnTo>
                      <a:pt x="74" y="146"/>
                    </a:lnTo>
                    <a:lnTo>
                      <a:pt x="77" y="146"/>
                    </a:lnTo>
                    <a:lnTo>
                      <a:pt x="108" y="165"/>
                    </a:lnTo>
                    <a:lnTo>
                      <a:pt x="104" y="178"/>
                    </a:lnTo>
                    <a:lnTo>
                      <a:pt x="131" y="178"/>
                    </a:lnTo>
                    <a:lnTo>
                      <a:pt x="136" y="185"/>
                    </a:lnTo>
                    <a:lnTo>
                      <a:pt x="140" y="178"/>
                    </a:lnTo>
                    <a:lnTo>
                      <a:pt x="143" y="182"/>
                    </a:lnTo>
                    <a:lnTo>
                      <a:pt x="151" y="178"/>
                    </a:lnTo>
                    <a:lnTo>
                      <a:pt x="158" y="175"/>
                    </a:lnTo>
                    <a:lnTo>
                      <a:pt x="163" y="175"/>
                    </a:lnTo>
                    <a:lnTo>
                      <a:pt x="170" y="182"/>
                    </a:lnTo>
                    <a:lnTo>
                      <a:pt x="170" y="165"/>
                    </a:lnTo>
                    <a:lnTo>
                      <a:pt x="175" y="165"/>
                    </a:lnTo>
                    <a:lnTo>
                      <a:pt x="178" y="165"/>
                    </a:lnTo>
                    <a:lnTo>
                      <a:pt x="185" y="162"/>
                    </a:lnTo>
                    <a:lnTo>
                      <a:pt x="197" y="153"/>
                    </a:lnTo>
                    <a:lnTo>
                      <a:pt x="202" y="157"/>
                    </a:lnTo>
                    <a:lnTo>
                      <a:pt x="202" y="168"/>
                    </a:lnTo>
                    <a:lnTo>
                      <a:pt x="214" y="165"/>
                    </a:lnTo>
                    <a:lnTo>
                      <a:pt x="214" y="150"/>
                    </a:lnTo>
                    <a:lnTo>
                      <a:pt x="202" y="150"/>
                    </a:lnTo>
                    <a:lnTo>
                      <a:pt x="205" y="143"/>
                    </a:lnTo>
                    <a:lnTo>
                      <a:pt x="214" y="136"/>
                    </a:lnTo>
                    <a:lnTo>
                      <a:pt x="214" y="118"/>
                    </a:lnTo>
                    <a:lnTo>
                      <a:pt x="217" y="111"/>
                    </a:lnTo>
                    <a:lnTo>
                      <a:pt x="220" y="104"/>
                    </a:lnTo>
                    <a:lnTo>
                      <a:pt x="232" y="99"/>
                    </a:lnTo>
                    <a:lnTo>
                      <a:pt x="236" y="89"/>
                    </a:lnTo>
                    <a:lnTo>
                      <a:pt x="252" y="93"/>
                    </a:lnTo>
                    <a:lnTo>
                      <a:pt x="262" y="79"/>
                    </a:lnTo>
                    <a:lnTo>
                      <a:pt x="252" y="76"/>
                    </a:lnTo>
                    <a:lnTo>
                      <a:pt x="252" y="64"/>
                    </a:lnTo>
                    <a:lnTo>
                      <a:pt x="256" y="61"/>
                    </a:lnTo>
                    <a:lnTo>
                      <a:pt x="256" y="54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818" name="Freeform 14"/>
              <p:cNvSpPr>
                <a:spLocks/>
              </p:cNvSpPr>
              <p:nvPr/>
            </p:nvSpPr>
            <p:spPr bwMode="auto">
              <a:xfrm>
                <a:off x="2785" y="5397"/>
                <a:ext cx="400" cy="357"/>
              </a:xfrm>
              <a:custGeom>
                <a:avLst/>
                <a:gdLst>
                  <a:gd name="T0" fmla="*/ 1402 w 259"/>
                  <a:gd name="T1" fmla="*/ 696 h 244"/>
                  <a:gd name="T2" fmla="*/ 1367 w 259"/>
                  <a:gd name="T3" fmla="*/ 743 h 244"/>
                  <a:gd name="T4" fmla="*/ 1319 w 259"/>
                  <a:gd name="T5" fmla="*/ 920 h 244"/>
                  <a:gd name="T6" fmla="*/ 1232 w 259"/>
                  <a:gd name="T7" fmla="*/ 989 h 244"/>
                  <a:gd name="T8" fmla="*/ 1149 w 259"/>
                  <a:gd name="T9" fmla="*/ 1071 h 244"/>
                  <a:gd name="T10" fmla="*/ 1081 w 259"/>
                  <a:gd name="T11" fmla="*/ 1105 h 244"/>
                  <a:gd name="T12" fmla="*/ 968 w 259"/>
                  <a:gd name="T13" fmla="*/ 1021 h 244"/>
                  <a:gd name="T14" fmla="*/ 763 w 259"/>
                  <a:gd name="T15" fmla="*/ 1036 h 244"/>
                  <a:gd name="T16" fmla="*/ 658 w 259"/>
                  <a:gd name="T17" fmla="*/ 1071 h 244"/>
                  <a:gd name="T18" fmla="*/ 505 w 259"/>
                  <a:gd name="T19" fmla="*/ 1049 h 244"/>
                  <a:gd name="T20" fmla="*/ 420 w 259"/>
                  <a:gd name="T21" fmla="*/ 1105 h 244"/>
                  <a:gd name="T22" fmla="*/ 306 w 259"/>
                  <a:gd name="T23" fmla="*/ 1105 h 244"/>
                  <a:gd name="T24" fmla="*/ 198 w 259"/>
                  <a:gd name="T25" fmla="*/ 1105 h 244"/>
                  <a:gd name="T26" fmla="*/ 170 w 259"/>
                  <a:gd name="T27" fmla="*/ 1071 h 244"/>
                  <a:gd name="T28" fmla="*/ 102 w 259"/>
                  <a:gd name="T29" fmla="*/ 1049 h 244"/>
                  <a:gd name="T30" fmla="*/ 102 w 259"/>
                  <a:gd name="T31" fmla="*/ 1036 h 244"/>
                  <a:gd name="T32" fmla="*/ 170 w 259"/>
                  <a:gd name="T33" fmla="*/ 1021 h 244"/>
                  <a:gd name="T34" fmla="*/ 19 w 259"/>
                  <a:gd name="T35" fmla="*/ 1002 h 244"/>
                  <a:gd name="T36" fmla="*/ 170 w 259"/>
                  <a:gd name="T37" fmla="*/ 942 h 244"/>
                  <a:gd name="T38" fmla="*/ 0 w 259"/>
                  <a:gd name="T39" fmla="*/ 891 h 244"/>
                  <a:gd name="T40" fmla="*/ 133 w 259"/>
                  <a:gd name="T41" fmla="*/ 859 h 244"/>
                  <a:gd name="T42" fmla="*/ 19 w 259"/>
                  <a:gd name="T43" fmla="*/ 790 h 244"/>
                  <a:gd name="T44" fmla="*/ 218 w 259"/>
                  <a:gd name="T45" fmla="*/ 773 h 244"/>
                  <a:gd name="T46" fmla="*/ 324 w 259"/>
                  <a:gd name="T47" fmla="*/ 743 h 244"/>
                  <a:gd name="T48" fmla="*/ 547 w 259"/>
                  <a:gd name="T49" fmla="*/ 743 h 244"/>
                  <a:gd name="T50" fmla="*/ 439 w 259"/>
                  <a:gd name="T51" fmla="*/ 755 h 244"/>
                  <a:gd name="T52" fmla="*/ 270 w 259"/>
                  <a:gd name="T53" fmla="*/ 711 h 244"/>
                  <a:gd name="T54" fmla="*/ 420 w 259"/>
                  <a:gd name="T55" fmla="*/ 655 h 244"/>
                  <a:gd name="T56" fmla="*/ 490 w 259"/>
                  <a:gd name="T57" fmla="*/ 595 h 244"/>
                  <a:gd name="T58" fmla="*/ 608 w 259"/>
                  <a:gd name="T59" fmla="*/ 582 h 244"/>
                  <a:gd name="T60" fmla="*/ 460 w 259"/>
                  <a:gd name="T61" fmla="*/ 541 h 244"/>
                  <a:gd name="T62" fmla="*/ 439 w 259"/>
                  <a:gd name="T63" fmla="*/ 481 h 244"/>
                  <a:gd name="T64" fmla="*/ 420 w 259"/>
                  <a:gd name="T65" fmla="*/ 464 h 244"/>
                  <a:gd name="T66" fmla="*/ 354 w 259"/>
                  <a:gd name="T67" fmla="*/ 426 h 244"/>
                  <a:gd name="T68" fmla="*/ 460 w 259"/>
                  <a:gd name="T69" fmla="*/ 364 h 244"/>
                  <a:gd name="T70" fmla="*/ 505 w 259"/>
                  <a:gd name="T71" fmla="*/ 347 h 244"/>
                  <a:gd name="T72" fmla="*/ 460 w 259"/>
                  <a:gd name="T73" fmla="*/ 265 h 244"/>
                  <a:gd name="T74" fmla="*/ 439 w 259"/>
                  <a:gd name="T75" fmla="*/ 236 h 244"/>
                  <a:gd name="T76" fmla="*/ 505 w 259"/>
                  <a:gd name="T77" fmla="*/ 265 h 244"/>
                  <a:gd name="T78" fmla="*/ 522 w 259"/>
                  <a:gd name="T79" fmla="*/ 177 h 244"/>
                  <a:gd name="T80" fmla="*/ 547 w 259"/>
                  <a:gd name="T81" fmla="*/ 148 h 244"/>
                  <a:gd name="T82" fmla="*/ 608 w 259"/>
                  <a:gd name="T83" fmla="*/ 167 h 244"/>
                  <a:gd name="T84" fmla="*/ 744 w 259"/>
                  <a:gd name="T85" fmla="*/ 265 h 244"/>
                  <a:gd name="T86" fmla="*/ 859 w 259"/>
                  <a:gd name="T87" fmla="*/ 265 h 244"/>
                  <a:gd name="T88" fmla="*/ 899 w 259"/>
                  <a:gd name="T89" fmla="*/ 236 h 244"/>
                  <a:gd name="T90" fmla="*/ 1055 w 259"/>
                  <a:gd name="T91" fmla="*/ 177 h 244"/>
                  <a:gd name="T92" fmla="*/ 928 w 259"/>
                  <a:gd name="T93" fmla="*/ 148 h 244"/>
                  <a:gd name="T94" fmla="*/ 982 w 259"/>
                  <a:gd name="T95" fmla="*/ 101 h 244"/>
                  <a:gd name="T96" fmla="*/ 1081 w 259"/>
                  <a:gd name="T97" fmla="*/ 32 h 244"/>
                  <a:gd name="T98" fmla="*/ 1232 w 259"/>
                  <a:gd name="T99" fmla="*/ 0 h 244"/>
                  <a:gd name="T100" fmla="*/ 1305 w 259"/>
                  <a:gd name="T101" fmla="*/ 19 h 244"/>
                  <a:gd name="T102" fmla="*/ 1337 w 259"/>
                  <a:gd name="T103" fmla="*/ 32 h 244"/>
                  <a:gd name="T104" fmla="*/ 1429 w 259"/>
                  <a:gd name="T105" fmla="*/ 0 h 244"/>
                  <a:gd name="T106" fmla="*/ 1367 w 259"/>
                  <a:gd name="T107" fmla="*/ 101 h 244"/>
                  <a:gd name="T108" fmla="*/ 1305 w 259"/>
                  <a:gd name="T109" fmla="*/ 148 h 244"/>
                  <a:gd name="T110" fmla="*/ 1205 w 259"/>
                  <a:gd name="T111" fmla="*/ 217 h 244"/>
                  <a:gd name="T112" fmla="*/ 1097 w 259"/>
                  <a:gd name="T113" fmla="*/ 217 h 244"/>
                  <a:gd name="T114" fmla="*/ 1035 w 259"/>
                  <a:gd name="T115" fmla="*/ 249 h 244"/>
                  <a:gd name="T116" fmla="*/ 1035 w 259"/>
                  <a:gd name="T117" fmla="*/ 347 h 244"/>
                  <a:gd name="T118" fmla="*/ 1081 w 259"/>
                  <a:gd name="T119" fmla="*/ 426 h 244"/>
                  <a:gd name="T120" fmla="*/ 1183 w 259"/>
                  <a:gd name="T121" fmla="*/ 448 h 244"/>
                  <a:gd name="T122" fmla="*/ 1319 w 259"/>
                  <a:gd name="T123" fmla="*/ 413 h 244"/>
                  <a:gd name="T124" fmla="*/ 1337 w 259"/>
                  <a:gd name="T125" fmla="*/ 508 h 24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59"/>
                  <a:gd name="T190" fmla="*/ 0 h 244"/>
                  <a:gd name="T191" fmla="*/ 259 w 259"/>
                  <a:gd name="T192" fmla="*/ 244 h 24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59" h="244">
                    <a:moveTo>
                      <a:pt x="247" y="122"/>
                    </a:moveTo>
                    <a:lnTo>
                      <a:pt x="247" y="140"/>
                    </a:lnTo>
                    <a:lnTo>
                      <a:pt x="247" y="152"/>
                    </a:lnTo>
                    <a:lnTo>
                      <a:pt x="244" y="152"/>
                    </a:lnTo>
                    <a:lnTo>
                      <a:pt x="244" y="155"/>
                    </a:lnTo>
                    <a:lnTo>
                      <a:pt x="240" y="162"/>
                    </a:lnTo>
                    <a:lnTo>
                      <a:pt x="240" y="175"/>
                    </a:lnTo>
                    <a:lnTo>
                      <a:pt x="235" y="187"/>
                    </a:lnTo>
                    <a:lnTo>
                      <a:pt x="232" y="201"/>
                    </a:lnTo>
                    <a:lnTo>
                      <a:pt x="220" y="209"/>
                    </a:lnTo>
                    <a:lnTo>
                      <a:pt x="220" y="212"/>
                    </a:lnTo>
                    <a:lnTo>
                      <a:pt x="217" y="216"/>
                    </a:lnTo>
                    <a:lnTo>
                      <a:pt x="208" y="226"/>
                    </a:lnTo>
                    <a:lnTo>
                      <a:pt x="197" y="229"/>
                    </a:lnTo>
                    <a:lnTo>
                      <a:pt x="202" y="234"/>
                    </a:lnTo>
                    <a:lnTo>
                      <a:pt x="197" y="241"/>
                    </a:lnTo>
                    <a:lnTo>
                      <a:pt x="193" y="241"/>
                    </a:lnTo>
                    <a:lnTo>
                      <a:pt x="190" y="241"/>
                    </a:lnTo>
                    <a:lnTo>
                      <a:pt x="182" y="238"/>
                    </a:lnTo>
                    <a:lnTo>
                      <a:pt x="170" y="234"/>
                    </a:lnTo>
                    <a:lnTo>
                      <a:pt x="170" y="223"/>
                    </a:lnTo>
                    <a:lnTo>
                      <a:pt x="166" y="234"/>
                    </a:lnTo>
                    <a:lnTo>
                      <a:pt x="151" y="234"/>
                    </a:lnTo>
                    <a:lnTo>
                      <a:pt x="134" y="226"/>
                    </a:lnTo>
                    <a:lnTo>
                      <a:pt x="131" y="234"/>
                    </a:lnTo>
                    <a:lnTo>
                      <a:pt x="128" y="234"/>
                    </a:lnTo>
                    <a:lnTo>
                      <a:pt x="116" y="234"/>
                    </a:lnTo>
                    <a:lnTo>
                      <a:pt x="107" y="241"/>
                    </a:lnTo>
                    <a:lnTo>
                      <a:pt x="101" y="241"/>
                    </a:lnTo>
                    <a:lnTo>
                      <a:pt x="89" y="229"/>
                    </a:lnTo>
                    <a:lnTo>
                      <a:pt x="92" y="238"/>
                    </a:lnTo>
                    <a:lnTo>
                      <a:pt x="74" y="244"/>
                    </a:lnTo>
                    <a:lnTo>
                      <a:pt x="74" y="241"/>
                    </a:lnTo>
                    <a:lnTo>
                      <a:pt x="69" y="241"/>
                    </a:lnTo>
                    <a:lnTo>
                      <a:pt x="65" y="244"/>
                    </a:lnTo>
                    <a:lnTo>
                      <a:pt x="54" y="241"/>
                    </a:lnTo>
                    <a:lnTo>
                      <a:pt x="50" y="238"/>
                    </a:lnTo>
                    <a:lnTo>
                      <a:pt x="38" y="244"/>
                    </a:lnTo>
                    <a:lnTo>
                      <a:pt x="35" y="241"/>
                    </a:lnTo>
                    <a:lnTo>
                      <a:pt x="30" y="238"/>
                    </a:lnTo>
                    <a:lnTo>
                      <a:pt x="35" y="238"/>
                    </a:lnTo>
                    <a:lnTo>
                      <a:pt x="30" y="234"/>
                    </a:lnTo>
                    <a:lnTo>
                      <a:pt x="15" y="238"/>
                    </a:lnTo>
                    <a:lnTo>
                      <a:pt x="12" y="234"/>
                    </a:lnTo>
                    <a:lnTo>
                      <a:pt x="18" y="229"/>
                    </a:lnTo>
                    <a:lnTo>
                      <a:pt x="18" y="226"/>
                    </a:lnTo>
                    <a:lnTo>
                      <a:pt x="15" y="226"/>
                    </a:lnTo>
                    <a:lnTo>
                      <a:pt x="18" y="226"/>
                    </a:lnTo>
                    <a:lnTo>
                      <a:pt x="30" y="223"/>
                    </a:lnTo>
                    <a:lnTo>
                      <a:pt x="30" y="219"/>
                    </a:lnTo>
                    <a:lnTo>
                      <a:pt x="30" y="223"/>
                    </a:lnTo>
                    <a:lnTo>
                      <a:pt x="30" y="219"/>
                    </a:lnTo>
                    <a:lnTo>
                      <a:pt x="8" y="223"/>
                    </a:lnTo>
                    <a:lnTo>
                      <a:pt x="3" y="219"/>
                    </a:lnTo>
                    <a:lnTo>
                      <a:pt x="12" y="212"/>
                    </a:lnTo>
                    <a:lnTo>
                      <a:pt x="18" y="209"/>
                    </a:lnTo>
                    <a:lnTo>
                      <a:pt x="30" y="206"/>
                    </a:lnTo>
                    <a:lnTo>
                      <a:pt x="8" y="206"/>
                    </a:lnTo>
                    <a:lnTo>
                      <a:pt x="12" y="201"/>
                    </a:lnTo>
                    <a:lnTo>
                      <a:pt x="0" y="194"/>
                    </a:lnTo>
                    <a:lnTo>
                      <a:pt x="8" y="191"/>
                    </a:lnTo>
                    <a:lnTo>
                      <a:pt x="12" y="187"/>
                    </a:lnTo>
                    <a:lnTo>
                      <a:pt x="23" y="187"/>
                    </a:lnTo>
                    <a:lnTo>
                      <a:pt x="35" y="184"/>
                    </a:lnTo>
                    <a:lnTo>
                      <a:pt x="3" y="180"/>
                    </a:lnTo>
                    <a:lnTo>
                      <a:pt x="3" y="172"/>
                    </a:lnTo>
                    <a:lnTo>
                      <a:pt x="23" y="169"/>
                    </a:lnTo>
                    <a:lnTo>
                      <a:pt x="38" y="175"/>
                    </a:lnTo>
                    <a:lnTo>
                      <a:pt x="38" y="169"/>
                    </a:lnTo>
                    <a:lnTo>
                      <a:pt x="42" y="165"/>
                    </a:lnTo>
                    <a:lnTo>
                      <a:pt x="50" y="165"/>
                    </a:lnTo>
                    <a:lnTo>
                      <a:pt x="57" y="162"/>
                    </a:lnTo>
                    <a:lnTo>
                      <a:pt x="69" y="165"/>
                    </a:lnTo>
                    <a:lnTo>
                      <a:pt x="96" y="169"/>
                    </a:lnTo>
                    <a:lnTo>
                      <a:pt x="96" y="162"/>
                    </a:lnTo>
                    <a:lnTo>
                      <a:pt x="92" y="162"/>
                    </a:lnTo>
                    <a:lnTo>
                      <a:pt x="89" y="165"/>
                    </a:lnTo>
                    <a:lnTo>
                      <a:pt x="77" y="165"/>
                    </a:lnTo>
                    <a:lnTo>
                      <a:pt x="69" y="162"/>
                    </a:lnTo>
                    <a:lnTo>
                      <a:pt x="65" y="159"/>
                    </a:lnTo>
                    <a:lnTo>
                      <a:pt x="47" y="155"/>
                    </a:lnTo>
                    <a:lnTo>
                      <a:pt x="57" y="152"/>
                    </a:lnTo>
                    <a:lnTo>
                      <a:pt x="74" y="147"/>
                    </a:lnTo>
                    <a:lnTo>
                      <a:pt x="74" y="143"/>
                    </a:lnTo>
                    <a:lnTo>
                      <a:pt x="77" y="143"/>
                    </a:lnTo>
                    <a:lnTo>
                      <a:pt x="81" y="133"/>
                    </a:lnTo>
                    <a:lnTo>
                      <a:pt x="86" y="130"/>
                    </a:lnTo>
                    <a:lnTo>
                      <a:pt x="96" y="130"/>
                    </a:lnTo>
                    <a:lnTo>
                      <a:pt x="104" y="133"/>
                    </a:lnTo>
                    <a:lnTo>
                      <a:pt x="107" y="127"/>
                    </a:lnTo>
                    <a:lnTo>
                      <a:pt x="96" y="122"/>
                    </a:lnTo>
                    <a:lnTo>
                      <a:pt x="96" y="127"/>
                    </a:lnTo>
                    <a:lnTo>
                      <a:pt x="81" y="118"/>
                    </a:lnTo>
                    <a:lnTo>
                      <a:pt x="86" y="108"/>
                    </a:lnTo>
                    <a:lnTo>
                      <a:pt x="77" y="108"/>
                    </a:lnTo>
                    <a:lnTo>
                      <a:pt x="77" y="105"/>
                    </a:lnTo>
                    <a:lnTo>
                      <a:pt x="69" y="105"/>
                    </a:lnTo>
                    <a:lnTo>
                      <a:pt x="69" y="101"/>
                    </a:lnTo>
                    <a:lnTo>
                      <a:pt x="74" y="101"/>
                    </a:lnTo>
                    <a:lnTo>
                      <a:pt x="69" y="98"/>
                    </a:lnTo>
                    <a:lnTo>
                      <a:pt x="62" y="98"/>
                    </a:lnTo>
                    <a:lnTo>
                      <a:pt x="62" y="93"/>
                    </a:lnTo>
                    <a:lnTo>
                      <a:pt x="65" y="86"/>
                    </a:lnTo>
                    <a:lnTo>
                      <a:pt x="65" y="79"/>
                    </a:lnTo>
                    <a:lnTo>
                      <a:pt x="81" y="79"/>
                    </a:lnTo>
                    <a:lnTo>
                      <a:pt x="81" y="73"/>
                    </a:lnTo>
                    <a:lnTo>
                      <a:pt x="86" y="73"/>
                    </a:lnTo>
                    <a:lnTo>
                      <a:pt x="89" y="76"/>
                    </a:lnTo>
                    <a:lnTo>
                      <a:pt x="101" y="69"/>
                    </a:lnTo>
                    <a:lnTo>
                      <a:pt x="92" y="64"/>
                    </a:lnTo>
                    <a:lnTo>
                      <a:pt x="81" y="58"/>
                    </a:lnTo>
                    <a:lnTo>
                      <a:pt x="81" y="54"/>
                    </a:lnTo>
                    <a:lnTo>
                      <a:pt x="77" y="54"/>
                    </a:lnTo>
                    <a:lnTo>
                      <a:pt x="77" y="51"/>
                    </a:lnTo>
                    <a:lnTo>
                      <a:pt x="77" y="47"/>
                    </a:lnTo>
                    <a:lnTo>
                      <a:pt x="89" y="54"/>
                    </a:lnTo>
                    <a:lnTo>
                      <a:pt x="89" y="58"/>
                    </a:lnTo>
                    <a:lnTo>
                      <a:pt x="86" y="58"/>
                    </a:lnTo>
                    <a:lnTo>
                      <a:pt x="92" y="54"/>
                    </a:lnTo>
                    <a:lnTo>
                      <a:pt x="92" y="39"/>
                    </a:lnTo>
                    <a:lnTo>
                      <a:pt x="86" y="44"/>
                    </a:lnTo>
                    <a:lnTo>
                      <a:pt x="89" y="32"/>
                    </a:lnTo>
                    <a:lnTo>
                      <a:pt x="96" y="32"/>
                    </a:lnTo>
                    <a:lnTo>
                      <a:pt x="101" y="36"/>
                    </a:lnTo>
                    <a:lnTo>
                      <a:pt x="107" y="32"/>
                    </a:lnTo>
                    <a:lnTo>
                      <a:pt x="107" y="36"/>
                    </a:lnTo>
                    <a:lnTo>
                      <a:pt x="124" y="39"/>
                    </a:lnTo>
                    <a:lnTo>
                      <a:pt x="128" y="51"/>
                    </a:lnTo>
                    <a:lnTo>
                      <a:pt x="131" y="58"/>
                    </a:lnTo>
                    <a:lnTo>
                      <a:pt x="134" y="51"/>
                    </a:lnTo>
                    <a:lnTo>
                      <a:pt x="155" y="54"/>
                    </a:lnTo>
                    <a:lnTo>
                      <a:pt x="151" y="58"/>
                    </a:lnTo>
                    <a:lnTo>
                      <a:pt x="155" y="58"/>
                    </a:lnTo>
                    <a:lnTo>
                      <a:pt x="158" y="61"/>
                    </a:lnTo>
                    <a:lnTo>
                      <a:pt x="158" y="51"/>
                    </a:lnTo>
                    <a:lnTo>
                      <a:pt x="178" y="51"/>
                    </a:lnTo>
                    <a:lnTo>
                      <a:pt x="185" y="44"/>
                    </a:lnTo>
                    <a:lnTo>
                      <a:pt x="185" y="39"/>
                    </a:lnTo>
                    <a:lnTo>
                      <a:pt x="178" y="44"/>
                    </a:lnTo>
                    <a:lnTo>
                      <a:pt x="170" y="36"/>
                    </a:lnTo>
                    <a:lnTo>
                      <a:pt x="163" y="32"/>
                    </a:lnTo>
                    <a:lnTo>
                      <a:pt x="163" y="26"/>
                    </a:lnTo>
                    <a:lnTo>
                      <a:pt x="173" y="26"/>
                    </a:lnTo>
                    <a:lnTo>
                      <a:pt x="173" y="22"/>
                    </a:lnTo>
                    <a:lnTo>
                      <a:pt x="182" y="22"/>
                    </a:lnTo>
                    <a:lnTo>
                      <a:pt x="185" y="15"/>
                    </a:lnTo>
                    <a:lnTo>
                      <a:pt x="190" y="7"/>
                    </a:lnTo>
                    <a:lnTo>
                      <a:pt x="193" y="4"/>
                    </a:lnTo>
                    <a:lnTo>
                      <a:pt x="202" y="0"/>
                    </a:lnTo>
                    <a:lnTo>
                      <a:pt x="217" y="0"/>
                    </a:lnTo>
                    <a:lnTo>
                      <a:pt x="220" y="4"/>
                    </a:lnTo>
                    <a:lnTo>
                      <a:pt x="220" y="7"/>
                    </a:lnTo>
                    <a:lnTo>
                      <a:pt x="229" y="4"/>
                    </a:lnTo>
                    <a:lnTo>
                      <a:pt x="229" y="19"/>
                    </a:lnTo>
                    <a:lnTo>
                      <a:pt x="232" y="19"/>
                    </a:lnTo>
                    <a:lnTo>
                      <a:pt x="235" y="7"/>
                    </a:lnTo>
                    <a:lnTo>
                      <a:pt x="247" y="7"/>
                    </a:lnTo>
                    <a:lnTo>
                      <a:pt x="247" y="0"/>
                    </a:lnTo>
                    <a:lnTo>
                      <a:pt x="251" y="0"/>
                    </a:lnTo>
                    <a:lnTo>
                      <a:pt x="259" y="15"/>
                    </a:lnTo>
                    <a:lnTo>
                      <a:pt x="259" y="19"/>
                    </a:lnTo>
                    <a:lnTo>
                      <a:pt x="240" y="22"/>
                    </a:lnTo>
                    <a:lnTo>
                      <a:pt x="240" y="26"/>
                    </a:lnTo>
                    <a:lnTo>
                      <a:pt x="229" y="29"/>
                    </a:lnTo>
                    <a:lnTo>
                      <a:pt x="229" y="32"/>
                    </a:lnTo>
                    <a:lnTo>
                      <a:pt x="220" y="39"/>
                    </a:lnTo>
                    <a:lnTo>
                      <a:pt x="217" y="44"/>
                    </a:lnTo>
                    <a:lnTo>
                      <a:pt x="212" y="47"/>
                    </a:lnTo>
                    <a:lnTo>
                      <a:pt x="202" y="47"/>
                    </a:lnTo>
                    <a:lnTo>
                      <a:pt x="197" y="47"/>
                    </a:lnTo>
                    <a:lnTo>
                      <a:pt x="193" y="47"/>
                    </a:lnTo>
                    <a:lnTo>
                      <a:pt x="202" y="54"/>
                    </a:lnTo>
                    <a:lnTo>
                      <a:pt x="190" y="58"/>
                    </a:lnTo>
                    <a:lnTo>
                      <a:pt x="182" y="54"/>
                    </a:lnTo>
                    <a:lnTo>
                      <a:pt x="173" y="58"/>
                    </a:lnTo>
                    <a:lnTo>
                      <a:pt x="178" y="73"/>
                    </a:lnTo>
                    <a:lnTo>
                      <a:pt x="182" y="76"/>
                    </a:lnTo>
                    <a:lnTo>
                      <a:pt x="182" y="86"/>
                    </a:lnTo>
                    <a:lnTo>
                      <a:pt x="190" y="86"/>
                    </a:lnTo>
                    <a:lnTo>
                      <a:pt x="190" y="93"/>
                    </a:lnTo>
                    <a:lnTo>
                      <a:pt x="202" y="93"/>
                    </a:lnTo>
                    <a:lnTo>
                      <a:pt x="205" y="98"/>
                    </a:lnTo>
                    <a:lnTo>
                      <a:pt x="208" y="98"/>
                    </a:lnTo>
                    <a:lnTo>
                      <a:pt x="208" y="90"/>
                    </a:lnTo>
                    <a:lnTo>
                      <a:pt x="224" y="79"/>
                    </a:lnTo>
                    <a:lnTo>
                      <a:pt x="232" y="90"/>
                    </a:lnTo>
                    <a:lnTo>
                      <a:pt x="232" y="101"/>
                    </a:lnTo>
                    <a:lnTo>
                      <a:pt x="235" y="105"/>
                    </a:lnTo>
                    <a:lnTo>
                      <a:pt x="235" y="111"/>
                    </a:lnTo>
                    <a:lnTo>
                      <a:pt x="232" y="118"/>
                    </a:lnTo>
                    <a:lnTo>
                      <a:pt x="247" y="122"/>
                    </a:lnTo>
                    <a:close/>
                  </a:path>
                </a:pathLst>
              </a:custGeom>
              <a:solidFill>
                <a:srgbClr val="969696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819" name="Group 11"/>
              <p:cNvGrpSpPr>
                <a:grpSpLocks/>
              </p:cNvGrpSpPr>
              <p:nvPr/>
            </p:nvGrpSpPr>
            <p:grpSpPr bwMode="auto">
              <a:xfrm>
                <a:off x="3032" y="6039"/>
                <a:ext cx="1071" cy="932"/>
                <a:chOff x="1529" y="2520"/>
                <a:chExt cx="692" cy="640"/>
              </a:xfrm>
            </p:grpSpPr>
            <p:sp>
              <p:nvSpPr>
                <p:cNvPr id="23826" name="Freeform 13"/>
                <p:cNvSpPr>
                  <a:spLocks/>
                </p:cNvSpPr>
                <p:nvPr/>
              </p:nvSpPr>
              <p:spPr bwMode="auto">
                <a:xfrm>
                  <a:off x="1529" y="2520"/>
                  <a:ext cx="692" cy="640"/>
                </a:xfrm>
                <a:custGeom>
                  <a:avLst/>
                  <a:gdLst>
                    <a:gd name="T0" fmla="*/ 638 w 692"/>
                    <a:gd name="T1" fmla="*/ 191 h 640"/>
                    <a:gd name="T2" fmla="*/ 683 w 692"/>
                    <a:gd name="T3" fmla="*/ 223 h 640"/>
                    <a:gd name="T4" fmla="*/ 644 w 692"/>
                    <a:gd name="T5" fmla="*/ 280 h 640"/>
                    <a:gd name="T6" fmla="*/ 614 w 692"/>
                    <a:gd name="T7" fmla="*/ 322 h 640"/>
                    <a:gd name="T8" fmla="*/ 602 w 692"/>
                    <a:gd name="T9" fmla="*/ 332 h 640"/>
                    <a:gd name="T10" fmla="*/ 557 w 692"/>
                    <a:gd name="T11" fmla="*/ 369 h 640"/>
                    <a:gd name="T12" fmla="*/ 522 w 692"/>
                    <a:gd name="T13" fmla="*/ 408 h 640"/>
                    <a:gd name="T14" fmla="*/ 552 w 692"/>
                    <a:gd name="T15" fmla="*/ 386 h 640"/>
                    <a:gd name="T16" fmla="*/ 575 w 692"/>
                    <a:gd name="T17" fmla="*/ 411 h 640"/>
                    <a:gd name="T18" fmla="*/ 567 w 692"/>
                    <a:gd name="T19" fmla="*/ 446 h 640"/>
                    <a:gd name="T20" fmla="*/ 584 w 692"/>
                    <a:gd name="T21" fmla="*/ 475 h 640"/>
                    <a:gd name="T22" fmla="*/ 548 w 692"/>
                    <a:gd name="T23" fmla="*/ 483 h 640"/>
                    <a:gd name="T24" fmla="*/ 564 w 692"/>
                    <a:gd name="T25" fmla="*/ 512 h 640"/>
                    <a:gd name="T26" fmla="*/ 557 w 692"/>
                    <a:gd name="T27" fmla="*/ 541 h 640"/>
                    <a:gd name="T28" fmla="*/ 599 w 692"/>
                    <a:gd name="T29" fmla="*/ 579 h 640"/>
                    <a:gd name="T30" fmla="*/ 537 w 692"/>
                    <a:gd name="T31" fmla="*/ 605 h 640"/>
                    <a:gd name="T32" fmla="*/ 479 w 692"/>
                    <a:gd name="T33" fmla="*/ 627 h 640"/>
                    <a:gd name="T34" fmla="*/ 429 w 692"/>
                    <a:gd name="T35" fmla="*/ 593 h 640"/>
                    <a:gd name="T36" fmla="*/ 394 w 692"/>
                    <a:gd name="T37" fmla="*/ 576 h 640"/>
                    <a:gd name="T38" fmla="*/ 346 w 692"/>
                    <a:gd name="T39" fmla="*/ 583 h 640"/>
                    <a:gd name="T40" fmla="*/ 301 w 692"/>
                    <a:gd name="T41" fmla="*/ 637 h 640"/>
                    <a:gd name="T42" fmla="*/ 254 w 692"/>
                    <a:gd name="T43" fmla="*/ 627 h 640"/>
                    <a:gd name="T44" fmla="*/ 227 w 692"/>
                    <a:gd name="T45" fmla="*/ 608 h 640"/>
                    <a:gd name="T46" fmla="*/ 192 w 692"/>
                    <a:gd name="T47" fmla="*/ 586 h 640"/>
                    <a:gd name="T48" fmla="*/ 161 w 692"/>
                    <a:gd name="T49" fmla="*/ 590 h 640"/>
                    <a:gd name="T50" fmla="*/ 123 w 692"/>
                    <a:gd name="T51" fmla="*/ 579 h 640"/>
                    <a:gd name="T52" fmla="*/ 99 w 692"/>
                    <a:gd name="T53" fmla="*/ 573 h 640"/>
                    <a:gd name="T54" fmla="*/ 92 w 692"/>
                    <a:gd name="T55" fmla="*/ 551 h 640"/>
                    <a:gd name="T56" fmla="*/ 57 w 692"/>
                    <a:gd name="T57" fmla="*/ 529 h 640"/>
                    <a:gd name="T58" fmla="*/ 45 w 692"/>
                    <a:gd name="T59" fmla="*/ 519 h 640"/>
                    <a:gd name="T60" fmla="*/ 57 w 692"/>
                    <a:gd name="T61" fmla="*/ 504 h 640"/>
                    <a:gd name="T62" fmla="*/ 72 w 692"/>
                    <a:gd name="T63" fmla="*/ 483 h 640"/>
                    <a:gd name="T64" fmla="*/ 104 w 692"/>
                    <a:gd name="T65" fmla="*/ 423 h 640"/>
                    <a:gd name="T66" fmla="*/ 138 w 692"/>
                    <a:gd name="T67" fmla="*/ 372 h 640"/>
                    <a:gd name="T68" fmla="*/ 134 w 692"/>
                    <a:gd name="T69" fmla="*/ 361 h 640"/>
                    <a:gd name="T70" fmla="*/ 143 w 692"/>
                    <a:gd name="T71" fmla="*/ 322 h 640"/>
                    <a:gd name="T72" fmla="*/ 138 w 692"/>
                    <a:gd name="T73" fmla="*/ 293 h 640"/>
                    <a:gd name="T74" fmla="*/ 107 w 692"/>
                    <a:gd name="T75" fmla="*/ 251 h 640"/>
                    <a:gd name="T76" fmla="*/ 111 w 692"/>
                    <a:gd name="T77" fmla="*/ 229 h 640"/>
                    <a:gd name="T78" fmla="*/ 96 w 692"/>
                    <a:gd name="T79" fmla="*/ 207 h 640"/>
                    <a:gd name="T80" fmla="*/ 114 w 692"/>
                    <a:gd name="T81" fmla="*/ 197 h 640"/>
                    <a:gd name="T82" fmla="*/ 75 w 692"/>
                    <a:gd name="T83" fmla="*/ 182 h 640"/>
                    <a:gd name="T84" fmla="*/ 69 w 692"/>
                    <a:gd name="T85" fmla="*/ 165 h 640"/>
                    <a:gd name="T86" fmla="*/ 15 w 692"/>
                    <a:gd name="T87" fmla="*/ 147 h 640"/>
                    <a:gd name="T88" fmla="*/ 10 w 692"/>
                    <a:gd name="T89" fmla="*/ 115 h 640"/>
                    <a:gd name="T90" fmla="*/ 27 w 692"/>
                    <a:gd name="T91" fmla="*/ 100 h 640"/>
                    <a:gd name="T92" fmla="*/ 33 w 692"/>
                    <a:gd name="T93" fmla="*/ 90 h 640"/>
                    <a:gd name="T94" fmla="*/ 92 w 692"/>
                    <a:gd name="T95" fmla="*/ 86 h 640"/>
                    <a:gd name="T96" fmla="*/ 111 w 692"/>
                    <a:gd name="T97" fmla="*/ 100 h 640"/>
                    <a:gd name="T98" fmla="*/ 138 w 692"/>
                    <a:gd name="T99" fmla="*/ 122 h 640"/>
                    <a:gd name="T100" fmla="*/ 181 w 692"/>
                    <a:gd name="T101" fmla="*/ 125 h 640"/>
                    <a:gd name="T102" fmla="*/ 185 w 692"/>
                    <a:gd name="T103" fmla="*/ 83 h 640"/>
                    <a:gd name="T104" fmla="*/ 200 w 692"/>
                    <a:gd name="T105" fmla="*/ 51 h 640"/>
                    <a:gd name="T106" fmla="*/ 235 w 692"/>
                    <a:gd name="T107" fmla="*/ 86 h 640"/>
                    <a:gd name="T108" fmla="*/ 289 w 692"/>
                    <a:gd name="T109" fmla="*/ 93 h 640"/>
                    <a:gd name="T110" fmla="*/ 298 w 692"/>
                    <a:gd name="T111" fmla="*/ 71 h 640"/>
                    <a:gd name="T112" fmla="*/ 363 w 692"/>
                    <a:gd name="T113" fmla="*/ 58 h 640"/>
                    <a:gd name="T114" fmla="*/ 382 w 692"/>
                    <a:gd name="T115" fmla="*/ 26 h 640"/>
                    <a:gd name="T116" fmla="*/ 402 w 692"/>
                    <a:gd name="T117" fmla="*/ 0 h 640"/>
                    <a:gd name="T118" fmla="*/ 441 w 692"/>
                    <a:gd name="T119" fmla="*/ 42 h 640"/>
                    <a:gd name="T120" fmla="*/ 468 w 692"/>
                    <a:gd name="T121" fmla="*/ 68 h 640"/>
                    <a:gd name="T122" fmla="*/ 506 w 692"/>
                    <a:gd name="T123" fmla="*/ 115 h 640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692"/>
                    <a:gd name="T187" fmla="*/ 0 h 640"/>
                    <a:gd name="T188" fmla="*/ 692 w 692"/>
                    <a:gd name="T189" fmla="*/ 640 h 640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692" h="640">
                      <a:moveTo>
                        <a:pt x="587" y="157"/>
                      </a:moveTo>
                      <a:lnTo>
                        <a:pt x="602" y="157"/>
                      </a:lnTo>
                      <a:lnTo>
                        <a:pt x="611" y="157"/>
                      </a:lnTo>
                      <a:lnTo>
                        <a:pt x="617" y="169"/>
                      </a:lnTo>
                      <a:lnTo>
                        <a:pt x="629" y="179"/>
                      </a:lnTo>
                      <a:lnTo>
                        <a:pt x="638" y="191"/>
                      </a:lnTo>
                      <a:lnTo>
                        <a:pt x="649" y="194"/>
                      </a:lnTo>
                      <a:lnTo>
                        <a:pt x="661" y="186"/>
                      </a:lnTo>
                      <a:lnTo>
                        <a:pt x="668" y="197"/>
                      </a:lnTo>
                      <a:lnTo>
                        <a:pt x="683" y="204"/>
                      </a:lnTo>
                      <a:lnTo>
                        <a:pt x="692" y="211"/>
                      </a:lnTo>
                      <a:lnTo>
                        <a:pt x="683" y="223"/>
                      </a:lnTo>
                      <a:lnTo>
                        <a:pt x="680" y="233"/>
                      </a:lnTo>
                      <a:lnTo>
                        <a:pt x="673" y="233"/>
                      </a:lnTo>
                      <a:lnTo>
                        <a:pt x="668" y="243"/>
                      </a:lnTo>
                      <a:lnTo>
                        <a:pt x="656" y="258"/>
                      </a:lnTo>
                      <a:lnTo>
                        <a:pt x="653" y="271"/>
                      </a:lnTo>
                      <a:lnTo>
                        <a:pt x="644" y="280"/>
                      </a:lnTo>
                      <a:lnTo>
                        <a:pt x="644" y="290"/>
                      </a:lnTo>
                      <a:lnTo>
                        <a:pt x="638" y="297"/>
                      </a:lnTo>
                      <a:lnTo>
                        <a:pt x="638" y="312"/>
                      </a:lnTo>
                      <a:lnTo>
                        <a:pt x="634" y="315"/>
                      </a:lnTo>
                      <a:lnTo>
                        <a:pt x="626" y="322"/>
                      </a:lnTo>
                      <a:lnTo>
                        <a:pt x="614" y="322"/>
                      </a:lnTo>
                      <a:lnTo>
                        <a:pt x="614" y="319"/>
                      </a:lnTo>
                      <a:lnTo>
                        <a:pt x="611" y="315"/>
                      </a:lnTo>
                      <a:lnTo>
                        <a:pt x="602" y="315"/>
                      </a:lnTo>
                      <a:lnTo>
                        <a:pt x="591" y="325"/>
                      </a:lnTo>
                      <a:lnTo>
                        <a:pt x="602" y="325"/>
                      </a:lnTo>
                      <a:lnTo>
                        <a:pt x="602" y="332"/>
                      </a:lnTo>
                      <a:lnTo>
                        <a:pt x="596" y="337"/>
                      </a:lnTo>
                      <a:lnTo>
                        <a:pt x="591" y="344"/>
                      </a:lnTo>
                      <a:lnTo>
                        <a:pt x="584" y="347"/>
                      </a:lnTo>
                      <a:lnTo>
                        <a:pt x="564" y="357"/>
                      </a:lnTo>
                      <a:lnTo>
                        <a:pt x="560" y="361"/>
                      </a:lnTo>
                      <a:lnTo>
                        <a:pt x="557" y="369"/>
                      </a:lnTo>
                      <a:lnTo>
                        <a:pt x="540" y="376"/>
                      </a:lnTo>
                      <a:lnTo>
                        <a:pt x="537" y="379"/>
                      </a:lnTo>
                      <a:lnTo>
                        <a:pt x="533" y="386"/>
                      </a:lnTo>
                      <a:lnTo>
                        <a:pt x="528" y="394"/>
                      </a:lnTo>
                      <a:lnTo>
                        <a:pt x="525" y="401"/>
                      </a:lnTo>
                      <a:lnTo>
                        <a:pt x="522" y="408"/>
                      </a:lnTo>
                      <a:lnTo>
                        <a:pt x="525" y="411"/>
                      </a:lnTo>
                      <a:lnTo>
                        <a:pt x="537" y="408"/>
                      </a:lnTo>
                      <a:lnTo>
                        <a:pt x="545" y="401"/>
                      </a:lnTo>
                      <a:lnTo>
                        <a:pt x="540" y="398"/>
                      </a:lnTo>
                      <a:lnTo>
                        <a:pt x="545" y="389"/>
                      </a:lnTo>
                      <a:lnTo>
                        <a:pt x="552" y="386"/>
                      </a:lnTo>
                      <a:lnTo>
                        <a:pt x="560" y="382"/>
                      </a:lnTo>
                      <a:lnTo>
                        <a:pt x="572" y="382"/>
                      </a:lnTo>
                      <a:lnTo>
                        <a:pt x="579" y="386"/>
                      </a:lnTo>
                      <a:lnTo>
                        <a:pt x="572" y="398"/>
                      </a:lnTo>
                      <a:lnTo>
                        <a:pt x="575" y="404"/>
                      </a:lnTo>
                      <a:lnTo>
                        <a:pt x="575" y="411"/>
                      </a:lnTo>
                      <a:lnTo>
                        <a:pt x="579" y="414"/>
                      </a:lnTo>
                      <a:lnTo>
                        <a:pt x="579" y="423"/>
                      </a:lnTo>
                      <a:lnTo>
                        <a:pt x="584" y="423"/>
                      </a:lnTo>
                      <a:lnTo>
                        <a:pt x="587" y="430"/>
                      </a:lnTo>
                      <a:lnTo>
                        <a:pt x="575" y="436"/>
                      </a:lnTo>
                      <a:lnTo>
                        <a:pt x="567" y="446"/>
                      </a:lnTo>
                      <a:lnTo>
                        <a:pt x="579" y="450"/>
                      </a:lnTo>
                      <a:lnTo>
                        <a:pt x="579" y="462"/>
                      </a:lnTo>
                      <a:lnTo>
                        <a:pt x="584" y="462"/>
                      </a:lnTo>
                      <a:lnTo>
                        <a:pt x="587" y="468"/>
                      </a:lnTo>
                      <a:lnTo>
                        <a:pt x="584" y="472"/>
                      </a:lnTo>
                      <a:lnTo>
                        <a:pt x="584" y="475"/>
                      </a:lnTo>
                      <a:lnTo>
                        <a:pt x="579" y="475"/>
                      </a:lnTo>
                      <a:lnTo>
                        <a:pt x="567" y="475"/>
                      </a:lnTo>
                      <a:lnTo>
                        <a:pt x="564" y="478"/>
                      </a:lnTo>
                      <a:lnTo>
                        <a:pt x="560" y="478"/>
                      </a:lnTo>
                      <a:lnTo>
                        <a:pt x="557" y="483"/>
                      </a:lnTo>
                      <a:lnTo>
                        <a:pt x="548" y="483"/>
                      </a:lnTo>
                      <a:lnTo>
                        <a:pt x="548" y="490"/>
                      </a:lnTo>
                      <a:lnTo>
                        <a:pt x="552" y="494"/>
                      </a:lnTo>
                      <a:lnTo>
                        <a:pt x="557" y="494"/>
                      </a:lnTo>
                      <a:lnTo>
                        <a:pt x="552" y="500"/>
                      </a:lnTo>
                      <a:lnTo>
                        <a:pt x="557" y="512"/>
                      </a:lnTo>
                      <a:lnTo>
                        <a:pt x="564" y="512"/>
                      </a:lnTo>
                      <a:lnTo>
                        <a:pt x="567" y="515"/>
                      </a:lnTo>
                      <a:lnTo>
                        <a:pt x="567" y="522"/>
                      </a:lnTo>
                      <a:lnTo>
                        <a:pt x="560" y="522"/>
                      </a:lnTo>
                      <a:lnTo>
                        <a:pt x="557" y="529"/>
                      </a:lnTo>
                      <a:lnTo>
                        <a:pt x="560" y="536"/>
                      </a:lnTo>
                      <a:lnTo>
                        <a:pt x="557" y="541"/>
                      </a:lnTo>
                      <a:lnTo>
                        <a:pt x="572" y="558"/>
                      </a:lnTo>
                      <a:lnTo>
                        <a:pt x="579" y="561"/>
                      </a:lnTo>
                      <a:lnTo>
                        <a:pt x="584" y="569"/>
                      </a:lnTo>
                      <a:lnTo>
                        <a:pt x="602" y="564"/>
                      </a:lnTo>
                      <a:lnTo>
                        <a:pt x="602" y="569"/>
                      </a:lnTo>
                      <a:lnTo>
                        <a:pt x="599" y="579"/>
                      </a:lnTo>
                      <a:lnTo>
                        <a:pt x="587" y="583"/>
                      </a:lnTo>
                      <a:lnTo>
                        <a:pt x="579" y="586"/>
                      </a:lnTo>
                      <a:lnTo>
                        <a:pt x="575" y="598"/>
                      </a:lnTo>
                      <a:lnTo>
                        <a:pt x="557" y="598"/>
                      </a:lnTo>
                      <a:lnTo>
                        <a:pt x="548" y="605"/>
                      </a:lnTo>
                      <a:lnTo>
                        <a:pt x="537" y="605"/>
                      </a:lnTo>
                      <a:lnTo>
                        <a:pt x="528" y="627"/>
                      </a:lnTo>
                      <a:lnTo>
                        <a:pt x="510" y="627"/>
                      </a:lnTo>
                      <a:lnTo>
                        <a:pt x="498" y="627"/>
                      </a:lnTo>
                      <a:lnTo>
                        <a:pt x="498" y="630"/>
                      </a:lnTo>
                      <a:lnTo>
                        <a:pt x="490" y="630"/>
                      </a:lnTo>
                      <a:lnTo>
                        <a:pt x="479" y="627"/>
                      </a:lnTo>
                      <a:lnTo>
                        <a:pt x="468" y="611"/>
                      </a:lnTo>
                      <a:lnTo>
                        <a:pt x="459" y="611"/>
                      </a:lnTo>
                      <a:lnTo>
                        <a:pt x="444" y="601"/>
                      </a:lnTo>
                      <a:lnTo>
                        <a:pt x="432" y="590"/>
                      </a:lnTo>
                      <a:lnTo>
                        <a:pt x="429" y="590"/>
                      </a:lnTo>
                      <a:lnTo>
                        <a:pt x="429" y="593"/>
                      </a:lnTo>
                      <a:lnTo>
                        <a:pt x="417" y="593"/>
                      </a:lnTo>
                      <a:lnTo>
                        <a:pt x="412" y="590"/>
                      </a:lnTo>
                      <a:lnTo>
                        <a:pt x="412" y="586"/>
                      </a:lnTo>
                      <a:lnTo>
                        <a:pt x="397" y="579"/>
                      </a:lnTo>
                      <a:lnTo>
                        <a:pt x="394" y="579"/>
                      </a:lnTo>
                      <a:lnTo>
                        <a:pt x="394" y="576"/>
                      </a:lnTo>
                      <a:lnTo>
                        <a:pt x="385" y="576"/>
                      </a:lnTo>
                      <a:lnTo>
                        <a:pt x="378" y="569"/>
                      </a:lnTo>
                      <a:lnTo>
                        <a:pt x="373" y="573"/>
                      </a:lnTo>
                      <a:lnTo>
                        <a:pt x="363" y="576"/>
                      </a:lnTo>
                      <a:lnTo>
                        <a:pt x="351" y="583"/>
                      </a:lnTo>
                      <a:lnTo>
                        <a:pt x="346" y="583"/>
                      </a:lnTo>
                      <a:lnTo>
                        <a:pt x="336" y="586"/>
                      </a:lnTo>
                      <a:lnTo>
                        <a:pt x="320" y="598"/>
                      </a:lnTo>
                      <a:lnTo>
                        <a:pt x="313" y="618"/>
                      </a:lnTo>
                      <a:lnTo>
                        <a:pt x="308" y="630"/>
                      </a:lnTo>
                      <a:lnTo>
                        <a:pt x="316" y="640"/>
                      </a:lnTo>
                      <a:lnTo>
                        <a:pt x="301" y="637"/>
                      </a:lnTo>
                      <a:lnTo>
                        <a:pt x="293" y="637"/>
                      </a:lnTo>
                      <a:lnTo>
                        <a:pt x="286" y="637"/>
                      </a:lnTo>
                      <a:lnTo>
                        <a:pt x="281" y="633"/>
                      </a:lnTo>
                      <a:lnTo>
                        <a:pt x="274" y="633"/>
                      </a:lnTo>
                      <a:lnTo>
                        <a:pt x="266" y="633"/>
                      </a:lnTo>
                      <a:lnTo>
                        <a:pt x="254" y="627"/>
                      </a:lnTo>
                      <a:lnTo>
                        <a:pt x="247" y="627"/>
                      </a:lnTo>
                      <a:lnTo>
                        <a:pt x="242" y="630"/>
                      </a:lnTo>
                      <a:lnTo>
                        <a:pt x="239" y="627"/>
                      </a:lnTo>
                      <a:lnTo>
                        <a:pt x="235" y="622"/>
                      </a:lnTo>
                      <a:lnTo>
                        <a:pt x="224" y="615"/>
                      </a:lnTo>
                      <a:lnTo>
                        <a:pt x="227" y="608"/>
                      </a:lnTo>
                      <a:lnTo>
                        <a:pt x="224" y="605"/>
                      </a:lnTo>
                      <a:lnTo>
                        <a:pt x="215" y="601"/>
                      </a:lnTo>
                      <a:lnTo>
                        <a:pt x="208" y="601"/>
                      </a:lnTo>
                      <a:lnTo>
                        <a:pt x="203" y="598"/>
                      </a:lnTo>
                      <a:lnTo>
                        <a:pt x="197" y="598"/>
                      </a:lnTo>
                      <a:lnTo>
                        <a:pt x="192" y="586"/>
                      </a:lnTo>
                      <a:lnTo>
                        <a:pt x="181" y="583"/>
                      </a:lnTo>
                      <a:lnTo>
                        <a:pt x="173" y="579"/>
                      </a:lnTo>
                      <a:lnTo>
                        <a:pt x="170" y="579"/>
                      </a:lnTo>
                      <a:lnTo>
                        <a:pt x="165" y="583"/>
                      </a:lnTo>
                      <a:lnTo>
                        <a:pt x="165" y="586"/>
                      </a:lnTo>
                      <a:lnTo>
                        <a:pt x="161" y="590"/>
                      </a:lnTo>
                      <a:lnTo>
                        <a:pt x="153" y="590"/>
                      </a:lnTo>
                      <a:lnTo>
                        <a:pt x="153" y="583"/>
                      </a:lnTo>
                      <a:lnTo>
                        <a:pt x="149" y="586"/>
                      </a:lnTo>
                      <a:lnTo>
                        <a:pt x="134" y="586"/>
                      </a:lnTo>
                      <a:lnTo>
                        <a:pt x="134" y="576"/>
                      </a:lnTo>
                      <a:lnTo>
                        <a:pt x="123" y="579"/>
                      </a:lnTo>
                      <a:lnTo>
                        <a:pt x="119" y="579"/>
                      </a:lnTo>
                      <a:lnTo>
                        <a:pt x="114" y="573"/>
                      </a:lnTo>
                      <a:lnTo>
                        <a:pt x="111" y="573"/>
                      </a:lnTo>
                      <a:lnTo>
                        <a:pt x="111" y="569"/>
                      </a:lnTo>
                      <a:lnTo>
                        <a:pt x="104" y="569"/>
                      </a:lnTo>
                      <a:lnTo>
                        <a:pt x="99" y="573"/>
                      </a:lnTo>
                      <a:lnTo>
                        <a:pt x="99" y="569"/>
                      </a:lnTo>
                      <a:lnTo>
                        <a:pt x="92" y="569"/>
                      </a:lnTo>
                      <a:lnTo>
                        <a:pt x="87" y="561"/>
                      </a:lnTo>
                      <a:lnTo>
                        <a:pt x="84" y="558"/>
                      </a:lnTo>
                      <a:lnTo>
                        <a:pt x="84" y="554"/>
                      </a:lnTo>
                      <a:lnTo>
                        <a:pt x="92" y="551"/>
                      </a:lnTo>
                      <a:lnTo>
                        <a:pt x="72" y="544"/>
                      </a:lnTo>
                      <a:lnTo>
                        <a:pt x="60" y="541"/>
                      </a:lnTo>
                      <a:lnTo>
                        <a:pt x="57" y="536"/>
                      </a:lnTo>
                      <a:lnTo>
                        <a:pt x="57" y="532"/>
                      </a:lnTo>
                      <a:lnTo>
                        <a:pt x="60" y="532"/>
                      </a:lnTo>
                      <a:lnTo>
                        <a:pt x="57" y="529"/>
                      </a:lnTo>
                      <a:lnTo>
                        <a:pt x="54" y="532"/>
                      </a:lnTo>
                      <a:lnTo>
                        <a:pt x="48" y="532"/>
                      </a:lnTo>
                      <a:lnTo>
                        <a:pt x="42" y="529"/>
                      </a:lnTo>
                      <a:lnTo>
                        <a:pt x="42" y="526"/>
                      </a:lnTo>
                      <a:lnTo>
                        <a:pt x="48" y="522"/>
                      </a:lnTo>
                      <a:lnTo>
                        <a:pt x="45" y="519"/>
                      </a:lnTo>
                      <a:lnTo>
                        <a:pt x="42" y="515"/>
                      </a:lnTo>
                      <a:lnTo>
                        <a:pt x="37" y="519"/>
                      </a:lnTo>
                      <a:lnTo>
                        <a:pt x="33" y="512"/>
                      </a:lnTo>
                      <a:lnTo>
                        <a:pt x="33" y="507"/>
                      </a:lnTo>
                      <a:lnTo>
                        <a:pt x="48" y="507"/>
                      </a:lnTo>
                      <a:lnTo>
                        <a:pt x="57" y="504"/>
                      </a:lnTo>
                      <a:lnTo>
                        <a:pt x="65" y="494"/>
                      </a:lnTo>
                      <a:lnTo>
                        <a:pt x="65" y="490"/>
                      </a:lnTo>
                      <a:lnTo>
                        <a:pt x="69" y="487"/>
                      </a:lnTo>
                      <a:lnTo>
                        <a:pt x="69" y="490"/>
                      </a:lnTo>
                      <a:lnTo>
                        <a:pt x="69" y="487"/>
                      </a:lnTo>
                      <a:lnTo>
                        <a:pt x="72" y="483"/>
                      </a:lnTo>
                      <a:lnTo>
                        <a:pt x="84" y="462"/>
                      </a:lnTo>
                      <a:lnTo>
                        <a:pt x="84" y="458"/>
                      </a:lnTo>
                      <a:lnTo>
                        <a:pt x="92" y="450"/>
                      </a:lnTo>
                      <a:lnTo>
                        <a:pt x="99" y="436"/>
                      </a:lnTo>
                      <a:lnTo>
                        <a:pt x="111" y="430"/>
                      </a:lnTo>
                      <a:lnTo>
                        <a:pt x="104" y="423"/>
                      </a:lnTo>
                      <a:lnTo>
                        <a:pt x="111" y="398"/>
                      </a:lnTo>
                      <a:lnTo>
                        <a:pt x="114" y="394"/>
                      </a:lnTo>
                      <a:lnTo>
                        <a:pt x="119" y="382"/>
                      </a:lnTo>
                      <a:lnTo>
                        <a:pt x="126" y="376"/>
                      </a:lnTo>
                      <a:lnTo>
                        <a:pt x="131" y="361"/>
                      </a:lnTo>
                      <a:lnTo>
                        <a:pt x="138" y="372"/>
                      </a:lnTo>
                      <a:lnTo>
                        <a:pt x="143" y="382"/>
                      </a:lnTo>
                      <a:lnTo>
                        <a:pt x="146" y="401"/>
                      </a:lnTo>
                      <a:lnTo>
                        <a:pt x="149" y="398"/>
                      </a:lnTo>
                      <a:lnTo>
                        <a:pt x="146" y="372"/>
                      </a:lnTo>
                      <a:lnTo>
                        <a:pt x="138" y="361"/>
                      </a:lnTo>
                      <a:lnTo>
                        <a:pt x="134" y="361"/>
                      </a:lnTo>
                      <a:lnTo>
                        <a:pt x="126" y="351"/>
                      </a:lnTo>
                      <a:lnTo>
                        <a:pt x="126" y="344"/>
                      </a:lnTo>
                      <a:lnTo>
                        <a:pt x="138" y="347"/>
                      </a:lnTo>
                      <a:lnTo>
                        <a:pt x="143" y="332"/>
                      </a:lnTo>
                      <a:lnTo>
                        <a:pt x="143" y="325"/>
                      </a:lnTo>
                      <a:lnTo>
                        <a:pt x="143" y="322"/>
                      </a:lnTo>
                      <a:lnTo>
                        <a:pt x="143" y="315"/>
                      </a:lnTo>
                      <a:lnTo>
                        <a:pt x="138" y="315"/>
                      </a:lnTo>
                      <a:lnTo>
                        <a:pt x="143" y="308"/>
                      </a:lnTo>
                      <a:lnTo>
                        <a:pt x="149" y="300"/>
                      </a:lnTo>
                      <a:lnTo>
                        <a:pt x="143" y="297"/>
                      </a:lnTo>
                      <a:lnTo>
                        <a:pt x="138" y="293"/>
                      </a:lnTo>
                      <a:lnTo>
                        <a:pt x="131" y="297"/>
                      </a:lnTo>
                      <a:lnTo>
                        <a:pt x="131" y="293"/>
                      </a:lnTo>
                      <a:lnTo>
                        <a:pt x="123" y="290"/>
                      </a:lnTo>
                      <a:lnTo>
                        <a:pt x="111" y="280"/>
                      </a:lnTo>
                      <a:lnTo>
                        <a:pt x="111" y="258"/>
                      </a:lnTo>
                      <a:lnTo>
                        <a:pt x="107" y="251"/>
                      </a:lnTo>
                      <a:lnTo>
                        <a:pt x="107" y="246"/>
                      </a:lnTo>
                      <a:lnTo>
                        <a:pt x="107" y="243"/>
                      </a:lnTo>
                      <a:lnTo>
                        <a:pt x="114" y="239"/>
                      </a:lnTo>
                      <a:lnTo>
                        <a:pt x="111" y="236"/>
                      </a:lnTo>
                      <a:lnTo>
                        <a:pt x="114" y="236"/>
                      </a:lnTo>
                      <a:lnTo>
                        <a:pt x="111" y="229"/>
                      </a:lnTo>
                      <a:lnTo>
                        <a:pt x="104" y="226"/>
                      </a:lnTo>
                      <a:lnTo>
                        <a:pt x="119" y="218"/>
                      </a:lnTo>
                      <a:lnTo>
                        <a:pt x="119" y="214"/>
                      </a:lnTo>
                      <a:lnTo>
                        <a:pt x="111" y="214"/>
                      </a:lnTo>
                      <a:lnTo>
                        <a:pt x="104" y="218"/>
                      </a:lnTo>
                      <a:lnTo>
                        <a:pt x="96" y="207"/>
                      </a:lnTo>
                      <a:lnTo>
                        <a:pt x="96" y="211"/>
                      </a:lnTo>
                      <a:lnTo>
                        <a:pt x="92" y="207"/>
                      </a:lnTo>
                      <a:lnTo>
                        <a:pt x="96" y="207"/>
                      </a:lnTo>
                      <a:lnTo>
                        <a:pt x="99" y="207"/>
                      </a:lnTo>
                      <a:lnTo>
                        <a:pt x="99" y="201"/>
                      </a:lnTo>
                      <a:lnTo>
                        <a:pt x="114" y="197"/>
                      </a:lnTo>
                      <a:lnTo>
                        <a:pt x="99" y="197"/>
                      </a:lnTo>
                      <a:lnTo>
                        <a:pt x="96" y="194"/>
                      </a:lnTo>
                      <a:lnTo>
                        <a:pt x="92" y="194"/>
                      </a:lnTo>
                      <a:lnTo>
                        <a:pt x="92" y="179"/>
                      </a:lnTo>
                      <a:lnTo>
                        <a:pt x="87" y="179"/>
                      </a:lnTo>
                      <a:lnTo>
                        <a:pt x="75" y="182"/>
                      </a:lnTo>
                      <a:lnTo>
                        <a:pt x="69" y="186"/>
                      </a:lnTo>
                      <a:lnTo>
                        <a:pt x="72" y="175"/>
                      </a:lnTo>
                      <a:lnTo>
                        <a:pt x="75" y="175"/>
                      </a:lnTo>
                      <a:lnTo>
                        <a:pt x="75" y="172"/>
                      </a:lnTo>
                      <a:lnTo>
                        <a:pt x="65" y="172"/>
                      </a:lnTo>
                      <a:lnTo>
                        <a:pt x="69" y="165"/>
                      </a:lnTo>
                      <a:lnTo>
                        <a:pt x="60" y="169"/>
                      </a:lnTo>
                      <a:lnTo>
                        <a:pt x="45" y="154"/>
                      </a:lnTo>
                      <a:lnTo>
                        <a:pt x="37" y="150"/>
                      </a:lnTo>
                      <a:lnTo>
                        <a:pt x="30" y="140"/>
                      </a:lnTo>
                      <a:lnTo>
                        <a:pt x="22" y="143"/>
                      </a:lnTo>
                      <a:lnTo>
                        <a:pt x="15" y="147"/>
                      </a:lnTo>
                      <a:lnTo>
                        <a:pt x="15" y="128"/>
                      </a:lnTo>
                      <a:lnTo>
                        <a:pt x="3" y="125"/>
                      </a:lnTo>
                      <a:lnTo>
                        <a:pt x="0" y="122"/>
                      </a:lnTo>
                      <a:lnTo>
                        <a:pt x="15" y="122"/>
                      </a:lnTo>
                      <a:lnTo>
                        <a:pt x="18" y="118"/>
                      </a:lnTo>
                      <a:lnTo>
                        <a:pt x="10" y="115"/>
                      </a:lnTo>
                      <a:lnTo>
                        <a:pt x="10" y="108"/>
                      </a:lnTo>
                      <a:lnTo>
                        <a:pt x="22" y="111"/>
                      </a:lnTo>
                      <a:lnTo>
                        <a:pt x="33" y="122"/>
                      </a:lnTo>
                      <a:lnTo>
                        <a:pt x="30" y="115"/>
                      </a:lnTo>
                      <a:lnTo>
                        <a:pt x="27" y="111"/>
                      </a:lnTo>
                      <a:lnTo>
                        <a:pt x="27" y="100"/>
                      </a:lnTo>
                      <a:lnTo>
                        <a:pt x="6" y="96"/>
                      </a:lnTo>
                      <a:lnTo>
                        <a:pt x="6" y="93"/>
                      </a:lnTo>
                      <a:lnTo>
                        <a:pt x="10" y="86"/>
                      </a:lnTo>
                      <a:lnTo>
                        <a:pt x="18" y="90"/>
                      </a:lnTo>
                      <a:lnTo>
                        <a:pt x="27" y="86"/>
                      </a:lnTo>
                      <a:lnTo>
                        <a:pt x="33" y="90"/>
                      </a:lnTo>
                      <a:lnTo>
                        <a:pt x="42" y="86"/>
                      </a:lnTo>
                      <a:lnTo>
                        <a:pt x="57" y="96"/>
                      </a:lnTo>
                      <a:lnTo>
                        <a:pt x="69" y="93"/>
                      </a:lnTo>
                      <a:lnTo>
                        <a:pt x="72" y="96"/>
                      </a:lnTo>
                      <a:lnTo>
                        <a:pt x="80" y="86"/>
                      </a:lnTo>
                      <a:lnTo>
                        <a:pt x="92" y="86"/>
                      </a:lnTo>
                      <a:lnTo>
                        <a:pt x="99" y="90"/>
                      </a:lnTo>
                      <a:lnTo>
                        <a:pt x="104" y="90"/>
                      </a:lnTo>
                      <a:lnTo>
                        <a:pt x="104" y="93"/>
                      </a:lnTo>
                      <a:lnTo>
                        <a:pt x="99" y="96"/>
                      </a:lnTo>
                      <a:lnTo>
                        <a:pt x="107" y="96"/>
                      </a:lnTo>
                      <a:lnTo>
                        <a:pt x="111" y="100"/>
                      </a:lnTo>
                      <a:lnTo>
                        <a:pt x="107" y="100"/>
                      </a:lnTo>
                      <a:lnTo>
                        <a:pt x="111" y="115"/>
                      </a:lnTo>
                      <a:lnTo>
                        <a:pt x="114" y="118"/>
                      </a:lnTo>
                      <a:lnTo>
                        <a:pt x="126" y="118"/>
                      </a:lnTo>
                      <a:lnTo>
                        <a:pt x="138" y="115"/>
                      </a:lnTo>
                      <a:lnTo>
                        <a:pt x="138" y="122"/>
                      </a:lnTo>
                      <a:lnTo>
                        <a:pt x="153" y="125"/>
                      </a:lnTo>
                      <a:lnTo>
                        <a:pt x="153" y="118"/>
                      </a:lnTo>
                      <a:lnTo>
                        <a:pt x="158" y="115"/>
                      </a:lnTo>
                      <a:lnTo>
                        <a:pt x="170" y="125"/>
                      </a:lnTo>
                      <a:lnTo>
                        <a:pt x="181" y="128"/>
                      </a:lnTo>
                      <a:lnTo>
                        <a:pt x="181" y="125"/>
                      </a:lnTo>
                      <a:lnTo>
                        <a:pt x="176" y="122"/>
                      </a:lnTo>
                      <a:lnTo>
                        <a:pt x="176" y="118"/>
                      </a:lnTo>
                      <a:lnTo>
                        <a:pt x="176" y="115"/>
                      </a:lnTo>
                      <a:lnTo>
                        <a:pt x="181" y="96"/>
                      </a:lnTo>
                      <a:lnTo>
                        <a:pt x="185" y="93"/>
                      </a:lnTo>
                      <a:lnTo>
                        <a:pt x="185" y="83"/>
                      </a:lnTo>
                      <a:lnTo>
                        <a:pt x="181" y="83"/>
                      </a:lnTo>
                      <a:lnTo>
                        <a:pt x="185" y="83"/>
                      </a:lnTo>
                      <a:lnTo>
                        <a:pt x="176" y="61"/>
                      </a:lnTo>
                      <a:lnTo>
                        <a:pt x="181" y="42"/>
                      </a:lnTo>
                      <a:lnTo>
                        <a:pt x="197" y="54"/>
                      </a:lnTo>
                      <a:lnTo>
                        <a:pt x="200" y="51"/>
                      </a:lnTo>
                      <a:lnTo>
                        <a:pt x="215" y="54"/>
                      </a:lnTo>
                      <a:lnTo>
                        <a:pt x="215" y="64"/>
                      </a:lnTo>
                      <a:lnTo>
                        <a:pt x="215" y="79"/>
                      </a:lnTo>
                      <a:lnTo>
                        <a:pt x="215" y="83"/>
                      </a:lnTo>
                      <a:lnTo>
                        <a:pt x="230" y="83"/>
                      </a:lnTo>
                      <a:lnTo>
                        <a:pt x="235" y="86"/>
                      </a:lnTo>
                      <a:lnTo>
                        <a:pt x="247" y="90"/>
                      </a:lnTo>
                      <a:lnTo>
                        <a:pt x="250" y="93"/>
                      </a:lnTo>
                      <a:lnTo>
                        <a:pt x="250" y="90"/>
                      </a:lnTo>
                      <a:lnTo>
                        <a:pt x="266" y="100"/>
                      </a:lnTo>
                      <a:lnTo>
                        <a:pt x="286" y="96"/>
                      </a:lnTo>
                      <a:lnTo>
                        <a:pt x="289" y="93"/>
                      </a:lnTo>
                      <a:lnTo>
                        <a:pt x="301" y="96"/>
                      </a:lnTo>
                      <a:lnTo>
                        <a:pt x="304" y="93"/>
                      </a:lnTo>
                      <a:lnTo>
                        <a:pt x="293" y="93"/>
                      </a:lnTo>
                      <a:lnTo>
                        <a:pt x="289" y="83"/>
                      </a:lnTo>
                      <a:lnTo>
                        <a:pt x="293" y="76"/>
                      </a:lnTo>
                      <a:lnTo>
                        <a:pt x="298" y="71"/>
                      </a:lnTo>
                      <a:lnTo>
                        <a:pt x="301" y="71"/>
                      </a:lnTo>
                      <a:lnTo>
                        <a:pt x="325" y="68"/>
                      </a:lnTo>
                      <a:lnTo>
                        <a:pt x="328" y="68"/>
                      </a:lnTo>
                      <a:lnTo>
                        <a:pt x="340" y="68"/>
                      </a:lnTo>
                      <a:lnTo>
                        <a:pt x="351" y="61"/>
                      </a:lnTo>
                      <a:lnTo>
                        <a:pt x="363" y="58"/>
                      </a:lnTo>
                      <a:lnTo>
                        <a:pt x="370" y="54"/>
                      </a:lnTo>
                      <a:lnTo>
                        <a:pt x="373" y="58"/>
                      </a:lnTo>
                      <a:lnTo>
                        <a:pt x="373" y="42"/>
                      </a:lnTo>
                      <a:lnTo>
                        <a:pt x="378" y="36"/>
                      </a:lnTo>
                      <a:lnTo>
                        <a:pt x="378" y="29"/>
                      </a:lnTo>
                      <a:lnTo>
                        <a:pt x="382" y="26"/>
                      </a:lnTo>
                      <a:lnTo>
                        <a:pt x="385" y="7"/>
                      </a:lnTo>
                      <a:lnTo>
                        <a:pt x="385" y="4"/>
                      </a:lnTo>
                      <a:lnTo>
                        <a:pt x="390" y="7"/>
                      </a:lnTo>
                      <a:lnTo>
                        <a:pt x="394" y="4"/>
                      </a:lnTo>
                      <a:lnTo>
                        <a:pt x="397" y="4"/>
                      </a:lnTo>
                      <a:lnTo>
                        <a:pt x="402" y="0"/>
                      </a:lnTo>
                      <a:lnTo>
                        <a:pt x="417" y="0"/>
                      </a:lnTo>
                      <a:lnTo>
                        <a:pt x="421" y="0"/>
                      </a:lnTo>
                      <a:lnTo>
                        <a:pt x="421" y="10"/>
                      </a:lnTo>
                      <a:lnTo>
                        <a:pt x="421" y="22"/>
                      </a:lnTo>
                      <a:lnTo>
                        <a:pt x="432" y="32"/>
                      </a:lnTo>
                      <a:lnTo>
                        <a:pt x="441" y="42"/>
                      </a:lnTo>
                      <a:lnTo>
                        <a:pt x="451" y="48"/>
                      </a:lnTo>
                      <a:lnTo>
                        <a:pt x="451" y="54"/>
                      </a:lnTo>
                      <a:lnTo>
                        <a:pt x="456" y="54"/>
                      </a:lnTo>
                      <a:lnTo>
                        <a:pt x="463" y="51"/>
                      </a:lnTo>
                      <a:lnTo>
                        <a:pt x="468" y="61"/>
                      </a:lnTo>
                      <a:lnTo>
                        <a:pt x="468" y="68"/>
                      </a:lnTo>
                      <a:lnTo>
                        <a:pt x="483" y="68"/>
                      </a:lnTo>
                      <a:lnTo>
                        <a:pt x="495" y="71"/>
                      </a:lnTo>
                      <a:lnTo>
                        <a:pt x="498" y="79"/>
                      </a:lnTo>
                      <a:lnTo>
                        <a:pt x="490" y="86"/>
                      </a:lnTo>
                      <a:lnTo>
                        <a:pt x="486" y="111"/>
                      </a:lnTo>
                      <a:lnTo>
                        <a:pt x="506" y="115"/>
                      </a:lnTo>
                      <a:lnTo>
                        <a:pt x="528" y="96"/>
                      </a:lnTo>
                      <a:lnTo>
                        <a:pt x="525" y="122"/>
                      </a:lnTo>
                      <a:lnTo>
                        <a:pt x="548" y="147"/>
                      </a:lnTo>
                      <a:lnTo>
                        <a:pt x="564" y="150"/>
                      </a:lnTo>
                      <a:lnTo>
                        <a:pt x="587" y="157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27" name="Freeform 12"/>
                <p:cNvSpPr>
                  <a:spLocks/>
                </p:cNvSpPr>
                <p:nvPr/>
              </p:nvSpPr>
              <p:spPr bwMode="auto">
                <a:xfrm>
                  <a:off x="1529" y="2520"/>
                  <a:ext cx="692" cy="640"/>
                </a:xfrm>
                <a:custGeom>
                  <a:avLst/>
                  <a:gdLst>
                    <a:gd name="T0" fmla="*/ 638 w 692"/>
                    <a:gd name="T1" fmla="*/ 191 h 640"/>
                    <a:gd name="T2" fmla="*/ 683 w 692"/>
                    <a:gd name="T3" fmla="*/ 223 h 640"/>
                    <a:gd name="T4" fmla="*/ 644 w 692"/>
                    <a:gd name="T5" fmla="*/ 280 h 640"/>
                    <a:gd name="T6" fmla="*/ 614 w 692"/>
                    <a:gd name="T7" fmla="*/ 322 h 640"/>
                    <a:gd name="T8" fmla="*/ 602 w 692"/>
                    <a:gd name="T9" fmla="*/ 332 h 640"/>
                    <a:gd name="T10" fmla="*/ 557 w 692"/>
                    <a:gd name="T11" fmla="*/ 369 h 640"/>
                    <a:gd name="T12" fmla="*/ 522 w 692"/>
                    <a:gd name="T13" fmla="*/ 408 h 640"/>
                    <a:gd name="T14" fmla="*/ 552 w 692"/>
                    <a:gd name="T15" fmla="*/ 386 h 640"/>
                    <a:gd name="T16" fmla="*/ 575 w 692"/>
                    <a:gd name="T17" fmla="*/ 411 h 640"/>
                    <a:gd name="T18" fmla="*/ 567 w 692"/>
                    <a:gd name="T19" fmla="*/ 446 h 640"/>
                    <a:gd name="T20" fmla="*/ 584 w 692"/>
                    <a:gd name="T21" fmla="*/ 475 h 640"/>
                    <a:gd name="T22" fmla="*/ 548 w 692"/>
                    <a:gd name="T23" fmla="*/ 483 h 640"/>
                    <a:gd name="T24" fmla="*/ 564 w 692"/>
                    <a:gd name="T25" fmla="*/ 512 h 640"/>
                    <a:gd name="T26" fmla="*/ 557 w 692"/>
                    <a:gd name="T27" fmla="*/ 541 h 640"/>
                    <a:gd name="T28" fmla="*/ 599 w 692"/>
                    <a:gd name="T29" fmla="*/ 579 h 640"/>
                    <a:gd name="T30" fmla="*/ 537 w 692"/>
                    <a:gd name="T31" fmla="*/ 605 h 640"/>
                    <a:gd name="T32" fmla="*/ 479 w 692"/>
                    <a:gd name="T33" fmla="*/ 627 h 640"/>
                    <a:gd name="T34" fmla="*/ 429 w 692"/>
                    <a:gd name="T35" fmla="*/ 593 h 640"/>
                    <a:gd name="T36" fmla="*/ 394 w 692"/>
                    <a:gd name="T37" fmla="*/ 576 h 640"/>
                    <a:gd name="T38" fmla="*/ 346 w 692"/>
                    <a:gd name="T39" fmla="*/ 583 h 640"/>
                    <a:gd name="T40" fmla="*/ 301 w 692"/>
                    <a:gd name="T41" fmla="*/ 637 h 640"/>
                    <a:gd name="T42" fmla="*/ 254 w 692"/>
                    <a:gd name="T43" fmla="*/ 627 h 640"/>
                    <a:gd name="T44" fmla="*/ 227 w 692"/>
                    <a:gd name="T45" fmla="*/ 608 h 640"/>
                    <a:gd name="T46" fmla="*/ 192 w 692"/>
                    <a:gd name="T47" fmla="*/ 586 h 640"/>
                    <a:gd name="T48" fmla="*/ 161 w 692"/>
                    <a:gd name="T49" fmla="*/ 590 h 640"/>
                    <a:gd name="T50" fmla="*/ 123 w 692"/>
                    <a:gd name="T51" fmla="*/ 579 h 640"/>
                    <a:gd name="T52" fmla="*/ 99 w 692"/>
                    <a:gd name="T53" fmla="*/ 573 h 640"/>
                    <a:gd name="T54" fmla="*/ 92 w 692"/>
                    <a:gd name="T55" fmla="*/ 551 h 640"/>
                    <a:gd name="T56" fmla="*/ 57 w 692"/>
                    <a:gd name="T57" fmla="*/ 529 h 640"/>
                    <a:gd name="T58" fmla="*/ 45 w 692"/>
                    <a:gd name="T59" fmla="*/ 519 h 640"/>
                    <a:gd name="T60" fmla="*/ 57 w 692"/>
                    <a:gd name="T61" fmla="*/ 504 h 640"/>
                    <a:gd name="T62" fmla="*/ 72 w 692"/>
                    <a:gd name="T63" fmla="*/ 483 h 640"/>
                    <a:gd name="T64" fmla="*/ 104 w 692"/>
                    <a:gd name="T65" fmla="*/ 423 h 640"/>
                    <a:gd name="T66" fmla="*/ 138 w 692"/>
                    <a:gd name="T67" fmla="*/ 372 h 640"/>
                    <a:gd name="T68" fmla="*/ 134 w 692"/>
                    <a:gd name="T69" fmla="*/ 361 h 640"/>
                    <a:gd name="T70" fmla="*/ 143 w 692"/>
                    <a:gd name="T71" fmla="*/ 322 h 640"/>
                    <a:gd name="T72" fmla="*/ 138 w 692"/>
                    <a:gd name="T73" fmla="*/ 293 h 640"/>
                    <a:gd name="T74" fmla="*/ 107 w 692"/>
                    <a:gd name="T75" fmla="*/ 251 h 640"/>
                    <a:gd name="T76" fmla="*/ 111 w 692"/>
                    <a:gd name="T77" fmla="*/ 229 h 640"/>
                    <a:gd name="T78" fmla="*/ 96 w 692"/>
                    <a:gd name="T79" fmla="*/ 207 h 640"/>
                    <a:gd name="T80" fmla="*/ 114 w 692"/>
                    <a:gd name="T81" fmla="*/ 197 h 640"/>
                    <a:gd name="T82" fmla="*/ 75 w 692"/>
                    <a:gd name="T83" fmla="*/ 182 h 640"/>
                    <a:gd name="T84" fmla="*/ 69 w 692"/>
                    <a:gd name="T85" fmla="*/ 165 h 640"/>
                    <a:gd name="T86" fmla="*/ 15 w 692"/>
                    <a:gd name="T87" fmla="*/ 147 h 640"/>
                    <a:gd name="T88" fmla="*/ 10 w 692"/>
                    <a:gd name="T89" fmla="*/ 115 h 640"/>
                    <a:gd name="T90" fmla="*/ 27 w 692"/>
                    <a:gd name="T91" fmla="*/ 100 h 640"/>
                    <a:gd name="T92" fmla="*/ 33 w 692"/>
                    <a:gd name="T93" fmla="*/ 90 h 640"/>
                    <a:gd name="T94" fmla="*/ 92 w 692"/>
                    <a:gd name="T95" fmla="*/ 86 h 640"/>
                    <a:gd name="T96" fmla="*/ 111 w 692"/>
                    <a:gd name="T97" fmla="*/ 100 h 640"/>
                    <a:gd name="T98" fmla="*/ 138 w 692"/>
                    <a:gd name="T99" fmla="*/ 122 h 640"/>
                    <a:gd name="T100" fmla="*/ 181 w 692"/>
                    <a:gd name="T101" fmla="*/ 125 h 640"/>
                    <a:gd name="T102" fmla="*/ 185 w 692"/>
                    <a:gd name="T103" fmla="*/ 83 h 640"/>
                    <a:gd name="T104" fmla="*/ 200 w 692"/>
                    <a:gd name="T105" fmla="*/ 51 h 640"/>
                    <a:gd name="T106" fmla="*/ 235 w 692"/>
                    <a:gd name="T107" fmla="*/ 86 h 640"/>
                    <a:gd name="T108" fmla="*/ 289 w 692"/>
                    <a:gd name="T109" fmla="*/ 93 h 640"/>
                    <a:gd name="T110" fmla="*/ 298 w 692"/>
                    <a:gd name="T111" fmla="*/ 71 h 640"/>
                    <a:gd name="T112" fmla="*/ 363 w 692"/>
                    <a:gd name="T113" fmla="*/ 58 h 640"/>
                    <a:gd name="T114" fmla="*/ 382 w 692"/>
                    <a:gd name="T115" fmla="*/ 26 h 640"/>
                    <a:gd name="T116" fmla="*/ 402 w 692"/>
                    <a:gd name="T117" fmla="*/ 0 h 640"/>
                    <a:gd name="T118" fmla="*/ 441 w 692"/>
                    <a:gd name="T119" fmla="*/ 42 h 640"/>
                    <a:gd name="T120" fmla="*/ 468 w 692"/>
                    <a:gd name="T121" fmla="*/ 68 h 640"/>
                    <a:gd name="T122" fmla="*/ 506 w 692"/>
                    <a:gd name="T123" fmla="*/ 115 h 640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692"/>
                    <a:gd name="T187" fmla="*/ 0 h 640"/>
                    <a:gd name="T188" fmla="*/ 692 w 692"/>
                    <a:gd name="T189" fmla="*/ 640 h 640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692" h="640">
                      <a:moveTo>
                        <a:pt x="587" y="157"/>
                      </a:moveTo>
                      <a:lnTo>
                        <a:pt x="602" y="157"/>
                      </a:lnTo>
                      <a:lnTo>
                        <a:pt x="611" y="157"/>
                      </a:lnTo>
                      <a:lnTo>
                        <a:pt x="617" y="169"/>
                      </a:lnTo>
                      <a:lnTo>
                        <a:pt x="629" y="179"/>
                      </a:lnTo>
                      <a:lnTo>
                        <a:pt x="638" y="191"/>
                      </a:lnTo>
                      <a:lnTo>
                        <a:pt x="649" y="194"/>
                      </a:lnTo>
                      <a:lnTo>
                        <a:pt x="661" y="186"/>
                      </a:lnTo>
                      <a:lnTo>
                        <a:pt x="668" y="197"/>
                      </a:lnTo>
                      <a:lnTo>
                        <a:pt x="683" y="204"/>
                      </a:lnTo>
                      <a:lnTo>
                        <a:pt x="692" y="211"/>
                      </a:lnTo>
                      <a:lnTo>
                        <a:pt x="683" y="223"/>
                      </a:lnTo>
                      <a:lnTo>
                        <a:pt x="680" y="233"/>
                      </a:lnTo>
                      <a:lnTo>
                        <a:pt x="673" y="233"/>
                      </a:lnTo>
                      <a:lnTo>
                        <a:pt x="668" y="243"/>
                      </a:lnTo>
                      <a:lnTo>
                        <a:pt x="656" y="258"/>
                      </a:lnTo>
                      <a:lnTo>
                        <a:pt x="653" y="271"/>
                      </a:lnTo>
                      <a:lnTo>
                        <a:pt x="644" y="280"/>
                      </a:lnTo>
                      <a:lnTo>
                        <a:pt x="644" y="290"/>
                      </a:lnTo>
                      <a:lnTo>
                        <a:pt x="638" y="297"/>
                      </a:lnTo>
                      <a:lnTo>
                        <a:pt x="638" y="312"/>
                      </a:lnTo>
                      <a:lnTo>
                        <a:pt x="634" y="315"/>
                      </a:lnTo>
                      <a:lnTo>
                        <a:pt x="626" y="322"/>
                      </a:lnTo>
                      <a:lnTo>
                        <a:pt x="614" y="322"/>
                      </a:lnTo>
                      <a:lnTo>
                        <a:pt x="614" y="319"/>
                      </a:lnTo>
                      <a:lnTo>
                        <a:pt x="611" y="315"/>
                      </a:lnTo>
                      <a:lnTo>
                        <a:pt x="602" y="315"/>
                      </a:lnTo>
                      <a:lnTo>
                        <a:pt x="591" y="325"/>
                      </a:lnTo>
                      <a:lnTo>
                        <a:pt x="602" y="325"/>
                      </a:lnTo>
                      <a:lnTo>
                        <a:pt x="602" y="332"/>
                      </a:lnTo>
                      <a:lnTo>
                        <a:pt x="596" y="337"/>
                      </a:lnTo>
                      <a:lnTo>
                        <a:pt x="591" y="344"/>
                      </a:lnTo>
                      <a:lnTo>
                        <a:pt x="584" y="347"/>
                      </a:lnTo>
                      <a:lnTo>
                        <a:pt x="564" y="357"/>
                      </a:lnTo>
                      <a:lnTo>
                        <a:pt x="560" y="361"/>
                      </a:lnTo>
                      <a:lnTo>
                        <a:pt x="557" y="369"/>
                      </a:lnTo>
                      <a:lnTo>
                        <a:pt x="540" y="376"/>
                      </a:lnTo>
                      <a:lnTo>
                        <a:pt x="537" y="379"/>
                      </a:lnTo>
                      <a:lnTo>
                        <a:pt x="533" y="386"/>
                      </a:lnTo>
                      <a:lnTo>
                        <a:pt x="528" y="394"/>
                      </a:lnTo>
                      <a:lnTo>
                        <a:pt x="525" y="401"/>
                      </a:lnTo>
                      <a:lnTo>
                        <a:pt x="522" y="408"/>
                      </a:lnTo>
                      <a:lnTo>
                        <a:pt x="525" y="411"/>
                      </a:lnTo>
                      <a:lnTo>
                        <a:pt x="537" y="408"/>
                      </a:lnTo>
                      <a:lnTo>
                        <a:pt x="545" y="401"/>
                      </a:lnTo>
                      <a:lnTo>
                        <a:pt x="540" y="398"/>
                      </a:lnTo>
                      <a:lnTo>
                        <a:pt x="545" y="389"/>
                      </a:lnTo>
                      <a:lnTo>
                        <a:pt x="552" y="386"/>
                      </a:lnTo>
                      <a:lnTo>
                        <a:pt x="560" y="382"/>
                      </a:lnTo>
                      <a:lnTo>
                        <a:pt x="572" y="382"/>
                      </a:lnTo>
                      <a:lnTo>
                        <a:pt x="579" y="386"/>
                      </a:lnTo>
                      <a:lnTo>
                        <a:pt x="572" y="398"/>
                      </a:lnTo>
                      <a:lnTo>
                        <a:pt x="575" y="404"/>
                      </a:lnTo>
                      <a:lnTo>
                        <a:pt x="575" y="411"/>
                      </a:lnTo>
                      <a:lnTo>
                        <a:pt x="579" y="414"/>
                      </a:lnTo>
                      <a:lnTo>
                        <a:pt x="579" y="423"/>
                      </a:lnTo>
                      <a:lnTo>
                        <a:pt x="584" y="423"/>
                      </a:lnTo>
                      <a:lnTo>
                        <a:pt x="587" y="430"/>
                      </a:lnTo>
                      <a:lnTo>
                        <a:pt x="575" y="436"/>
                      </a:lnTo>
                      <a:lnTo>
                        <a:pt x="567" y="446"/>
                      </a:lnTo>
                      <a:lnTo>
                        <a:pt x="579" y="450"/>
                      </a:lnTo>
                      <a:lnTo>
                        <a:pt x="579" y="462"/>
                      </a:lnTo>
                      <a:lnTo>
                        <a:pt x="584" y="462"/>
                      </a:lnTo>
                      <a:lnTo>
                        <a:pt x="587" y="468"/>
                      </a:lnTo>
                      <a:lnTo>
                        <a:pt x="584" y="472"/>
                      </a:lnTo>
                      <a:lnTo>
                        <a:pt x="584" y="475"/>
                      </a:lnTo>
                      <a:lnTo>
                        <a:pt x="579" y="475"/>
                      </a:lnTo>
                      <a:lnTo>
                        <a:pt x="567" y="475"/>
                      </a:lnTo>
                      <a:lnTo>
                        <a:pt x="564" y="478"/>
                      </a:lnTo>
                      <a:lnTo>
                        <a:pt x="560" y="478"/>
                      </a:lnTo>
                      <a:lnTo>
                        <a:pt x="557" y="483"/>
                      </a:lnTo>
                      <a:lnTo>
                        <a:pt x="548" y="483"/>
                      </a:lnTo>
                      <a:lnTo>
                        <a:pt x="548" y="490"/>
                      </a:lnTo>
                      <a:lnTo>
                        <a:pt x="552" y="494"/>
                      </a:lnTo>
                      <a:lnTo>
                        <a:pt x="557" y="494"/>
                      </a:lnTo>
                      <a:lnTo>
                        <a:pt x="552" y="500"/>
                      </a:lnTo>
                      <a:lnTo>
                        <a:pt x="557" y="512"/>
                      </a:lnTo>
                      <a:lnTo>
                        <a:pt x="564" y="512"/>
                      </a:lnTo>
                      <a:lnTo>
                        <a:pt x="567" y="515"/>
                      </a:lnTo>
                      <a:lnTo>
                        <a:pt x="567" y="522"/>
                      </a:lnTo>
                      <a:lnTo>
                        <a:pt x="560" y="522"/>
                      </a:lnTo>
                      <a:lnTo>
                        <a:pt x="557" y="529"/>
                      </a:lnTo>
                      <a:lnTo>
                        <a:pt x="560" y="536"/>
                      </a:lnTo>
                      <a:lnTo>
                        <a:pt x="557" y="541"/>
                      </a:lnTo>
                      <a:lnTo>
                        <a:pt x="572" y="558"/>
                      </a:lnTo>
                      <a:lnTo>
                        <a:pt x="579" y="561"/>
                      </a:lnTo>
                      <a:lnTo>
                        <a:pt x="584" y="569"/>
                      </a:lnTo>
                      <a:lnTo>
                        <a:pt x="602" y="564"/>
                      </a:lnTo>
                      <a:lnTo>
                        <a:pt x="602" y="569"/>
                      </a:lnTo>
                      <a:lnTo>
                        <a:pt x="599" y="579"/>
                      </a:lnTo>
                      <a:lnTo>
                        <a:pt x="587" y="583"/>
                      </a:lnTo>
                      <a:lnTo>
                        <a:pt x="579" y="586"/>
                      </a:lnTo>
                      <a:lnTo>
                        <a:pt x="575" y="598"/>
                      </a:lnTo>
                      <a:lnTo>
                        <a:pt x="557" y="598"/>
                      </a:lnTo>
                      <a:lnTo>
                        <a:pt x="548" y="605"/>
                      </a:lnTo>
                      <a:lnTo>
                        <a:pt x="537" y="605"/>
                      </a:lnTo>
                      <a:lnTo>
                        <a:pt x="528" y="627"/>
                      </a:lnTo>
                      <a:lnTo>
                        <a:pt x="510" y="627"/>
                      </a:lnTo>
                      <a:lnTo>
                        <a:pt x="498" y="627"/>
                      </a:lnTo>
                      <a:lnTo>
                        <a:pt x="498" y="630"/>
                      </a:lnTo>
                      <a:lnTo>
                        <a:pt x="490" y="630"/>
                      </a:lnTo>
                      <a:lnTo>
                        <a:pt x="479" y="627"/>
                      </a:lnTo>
                      <a:lnTo>
                        <a:pt x="468" y="611"/>
                      </a:lnTo>
                      <a:lnTo>
                        <a:pt x="459" y="611"/>
                      </a:lnTo>
                      <a:lnTo>
                        <a:pt x="444" y="601"/>
                      </a:lnTo>
                      <a:lnTo>
                        <a:pt x="432" y="590"/>
                      </a:lnTo>
                      <a:lnTo>
                        <a:pt x="429" y="590"/>
                      </a:lnTo>
                      <a:lnTo>
                        <a:pt x="429" y="593"/>
                      </a:lnTo>
                      <a:lnTo>
                        <a:pt x="417" y="593"/>
                      </a:lnTo>
                      <a:lnTo>
                        <a:pt x="412" y="590"/>
                      </a:lnTo>
                      <a:lnTo>
                        <a:pt x="412" y="586"/>
                      </a:lnTo>
                      <a:lnTo>
                        <a:pt x="397" y="579"/>
                      </a:lnTo>
                      <a:lnTo>
                        <a:pt x="394" y="579"/>
                      </a:lnTo>
                      <a:lnTo>
                        <a:pt x="394" y="576"/>
                      </a:lnTo>
                      <a:lnTo>
                        <a:pt x="385" y="576"/>
                      </a:lnTo>
                      <a:lnTo>
                        <a:pt x="378" y="569"/>
                      </a:lnTo>
                      <a:lnTo>
                        <a:pt x="373" y="573"/>
                      </a:lnTo>
                      <a:lnTo>
                        <a:pt x="363" y="576"/>
                      </a:lnTo>
                      <a:lnTo>
                        <a:pt x="351" y="583"/>
                      </a:lnTo>
                      <a:lnTo>
                        <a:pt x="346" y="583"/>
                      </a:lnTo>
                      <a:lnTo>
                        <a:pt x="336" y="586"/>
                      </a:lnTo>
                      <a:lnTo>
                        <a:pt x="320" y="598"/>
                      </a:lnTo>
                      <a:lnTo>
                        <a:pt x="313" y="618"/>
                      </a:lnTo>
                      <a:lnTo>
                        <a:pt x="308" y="630"/>
                      </a:lnTo>
                      <a:lnTo>
                        <a:pt x="316" y="640"/>
                      </a:lnTo>
                      <a:lnTo>
                        <a:pt x="301" y="637"/>
                      </a:lnTo>
                      <a:lnTo>
                        <a:pt x="293" y="637"/>
                      </a:lnTo>
                      <a:lnTo>
                        <a:pt x="286" y="637"/>
                      </a:lnTo>
                      <a:lnTo>
                        <a:pt x="281" y="633"/>
                      </a:lnTo>
                      <a:lnTo>
                        <a:pt x="274" y="633"/>
                      </a:lnTo>
                      <a:lnTo>
                        <a:pt x="266" y="633"/>
                      </a:lnTo>
                      <a:lnTo>
                        <a:pt x="254" y="627"/>
                      </a:lnTo>
                      <a:lnTo>
                        <a:pt x="247" y="627"/>
                      </a:lnTo>
                      <a:lnTo>
                        <a:pt x="242" y="630"/>
                      </a:lnTo>
                      <a:lnTo>
                        <a:pt x="239" y="627"/>
                      </a:lnTo>
                      <a:lnTo>
                        <a:pt x="235" y="622"/>
                      </a:lnTo>
                      <a:lnTo>
                        <a:pt x="224" y="615"/>
                      </a:lnTo>
                      <a:lnTo>
                        <a:pt x="227" y="608"/>
                      </a:lnTo>
                      <a:lnTo>
                        <a:pt x="224" y="605"/>
                      </a:lnTo>
                      <a:lnTo>
                        <a:pt x="215" y="601"/>
                      </a:lnTo>
                      <a:lnTo>
                        <a:pt x="208" y="601"/>
                      </a:lnTo>
                      <a:lnTo>
                        <a:pt x="203" y="598"/>
                      </a:lnTo>
                      <a:lnTo>
                        <a:pt x="197" y="598"/>
                      </a:lnTo>
                      <a:lnTo>
                        <a:pt x="192" y="586"/>
                      </a:lnTo>
                      <a:lnTo>
                        <a:pt x="181" y="583"/>
                      </a:lnTo>
                      <a:lnTo>
                        <a:pt x="173" y="579"/>
                      </a:lnTo>
                      <a:lnTo>
                        <a:pt x="170" y="579"/>
                      </a:lnTo>
                      <a:lnTo>
                        <a:pt x="165" y="583"/>
                      </a:lnTo>
                      <a:lnTo>
                        <a:pt x="165" y="586"/>
                      </a:lnTo>
                      <a:lnTo>
                        <a:pt x="161" y="590"/>
                      </a:lnTo>
                      <a:lnTo>
                        <a:pt x="153" y="590"/>
                      </a:lnTo>
                      <a:lnTo>
                        <a:pt x="153" y="583"/>
                      </a:lnTo>
                      <a:lnTo>
                        <a:pt x="149" y="586"/>
                      </a:lnTo>
                      <a:lnTo>
                        <a:pt x="134" y="586"/>
                      </a:lnTo>
                      <a:lnTo>
                        <a:pt x="134" y="576"/>
                      </a:lnTo>
                      <a:lnTo>
                        <a:pt x="123" y="579"/>
                      </a:lnTo>
                      <a:lnTo>
                        <a:pt x="119" y="579"/>
                      </a:lnTo>
                      <a:lnTo>
                        <a:pt x="114" y="573"/>
                      </a:lnTo>
                      <a:lnTo>
                        <a:pt x="111" y="573"/>
                      </a:lnTo>
                      <a:lnTo>
                        <a:pt x="111" y="569"/>
                      </a:lnTo>
                      <a:lnTo>
                        <a:pt x="104" y="569"/>
                      </a:lnTo>
                      <a:lnTo>
                        <a:pt x="99" y="573"/>
                      </a:lnTo>
                      <a:lnTo>
                        <a:pt x="99" y="569"/>
                      </a:lnTo>
                      <a:lnTo>
                        <a:pt x="92" y="569"/>
                      </a:lnTo>
                      <a:lnTo>
                        <a:pt x="87" y="561"/>
                      </a:lnTo>
                      <a:lnTo>
                        <a:pt x="84" y="558"/>
                      </a:lnTo>
                      <a:lnTo>
                        <a:pt x="84" y="554"/>
                      </a:lnTo>
                      <a:lnTo>
                        <a:pt x="92" y="551"/>
                      </a:lnTo>
                      <a:lnTo>
                        <a:pt x="72" y="544"/>
                      </a:lnTo>
                      <a:lnTo>
                        <a:pt x="60" y="541"/>
                      </a:lnTo>
                      <a:lnTo>
                        <a:pt x="57" y="536"/>
                      </a:lnTo>
                      <a:lnTo>
                        <a:pt x="57" y="532"/>
                      </a:lnTo>
                      <a:lnTo>
                        <a:pt x="60" y="532"/>
                      </a:lnTo>
                      <a:lnTo>
                        <a:pt x="57" y="529"/>
                      </a:lnTo>
                      <a:lnTo>
                        <a:pt x="54" y="532"/>
                      </a:lnTo>
                      <a:lnTo>
                        <a:pt x="48" y="532"/>
                      </a:lnTo>
                      <a:lnTo>
                        <a:pt x="42" y="529"/>
                      </a:lnTo>
                      <a:lnTo>
                        <a:pt x="42" y="526"/>
                      </a:lnTo>
                      <a:lnTo>
                        <a:pt x="48" y="522"/>
                      </a:lnTo>
                      <a:lnTo>
                        <a:pt x="45" y="519"/>
                      </a:lnTo>
                      <a:lnTo>
                        <a:pt x="42" y="515"/>
                      </a:lnTo>
                      <a:lnTo>
                        <a:pt x="37" y="519"/>
                      </a:lnTo>
                      <a:lnTo>
                        <a:pt x="33" y="512"/>
                      </a:lnTo>
                      <a:lnTo>
                        <a:pt x="33" y="507"/>
                      </a:lnTo>
                      <a:lnTo>
                        <a:pt x="48" y="507"/>
                      </a:lnTo>
                      <a:lnTo>
                        <a:pt x="57" y="504"/>
                      </a:lnTo>
                      <a:lnTo>
                        <a:pt x="65" y="494"/>
                      </a:lnTo>
                      <a:lnTo>
                        <a:pt x="65" y="490"/>
                      </a:lnTo>
                      <a:lnTo>
                        <a:pt x="69" y="487"/>
                      </a:lnTo>
                      <a:lnTo>
                        <a:pt x="69" y="490"/>
                      </a:lnTo>
                      <a:lnTo>
                        <a:pt x="69" y="487"/>
                      </a:lnTo>
                      <a:lnTo>
                        <a:pt x="72" y="483"/>
                      </a:lnTo>
                      <a:lnTo>
                        <a:pt x="84" y="462"/>
                      </a:lnTo>
                      <a:lnTo>
                        <a:pt x="84" y="458"/>
                      </a:lnTo>
                      <a:lnTo>
                        <a:pt x="92" y="450"/>
                      </a:lnTo>
                      <a:lnTo>
                        <a:pt x="99" y="436"/>
                      </a:lnTo>
                      <a:lnTo>
                        <a:pt x="111" y="430"/>
                      </a:lnTo>
                      <a:lnTo>
                        <a:pt x="104" y="423"/>
                      </a:lnTo>
                      <a:lnTo>
                        <a:pt x="111" y="398"/>
                      </a:lnTo>
                      <a:lnTo>
                        <a:pt x="114" y="394"/>
                      </a:lnTo>
                      <a:lnTo>
                        <a:pt x="119" y="382"/>
                      </a:lnTo>
                      <a:lnTo>
                        <a:pt x="126" y="376"/>
                      </a:lnTo>
                      <a:lnTo>
                        <a:pt x="131" y="361"/>
                      </a:lnTo>
                      <a:lnTo>
                        <a:pt x="138" y="372"/>
                      </a:lnTo>
                      <a:lnTo>
                        <a:pt x="143" y="382"/>
                      </a:lnTo>
                      <a:lnTo>
                        <a:pt x="146" y="401"/>
                      </a:lnTo>
                      <a:lnTo>
                        <a:pt x="149" y="398"/>
                      </a:lnTo>
                      <a:lnTo>
                        <a:pt x="146" y="372"/>
                      </a:lnTo>
                      <a:lnTo>
                        <a:pt x="138" y="361"/>
                      </a:lnTo>
                      <a:lnTo>
                        <a:pt x="134" y="361"/>
                      </a:lnTo>
                      <a:lnTo>
                        <a:pt x="126" y="351"/>
                      </a:lnTo>
                      <a:lnTo>
                        <a:pt x="126" y="344"/>
                      </a:lnTo>
                      <a:lnTo>
                        <a:pt x="138" y="347"/>
                      </a:lnTo>
                      <a:lnTo>
                        <a:pt x="143" y="332"/>
                      </a:lnTo>
                      <a:lnTo>
                        <a:pt x="143" y="325"/>
                      </a:lnTo>
                      <a:lnTo>
                        <a:pt x="143" y="322"/>
                      </a:lnTo>
                      <a:lnTo>
                        <a:pt x="143" y="315"/>
                      </a:lnTo>
                      <a:lnTo>
                        <a:pt x="138" y="315"/>
                      </a:lnTo>
                      <a:lnTo>
                        <a:pt x="143" y="308"/>
                      </a:lnTo>
                      <a:lnTo>
                        <a:pt x="149" y="300"/>
                      </a:lnTo>
                      <a:lnTo>
                        <a:pt x="143" y="297"/>
                      </a:lnTo>
                      <a:lnTo>
                        <a:pt x="138" y="293"/>
                      </a:lnTo>
                      <a:lnTo>
                        <a:pt x="131" y="297"/>
                      </a:lnTo>
                      <a:lnTo>
                        <a:pt x="131" y="293"/>
                      </a:lnTo>
                      <a:lnTo>
                        <a:pt x="123" y="290"/>
                      </a:lnTo>
                      <a:lnTo>
                        <a:pt x="111" y="280"/>
                      </a:lnTo>
                      <a:lnTo>
                        <a:pt x="111" y="258"/>
                      </a:lnTo>
                      <a:lnTo>
                        <a:pt x="107" y="251"/>
                      </a:lnTo>
                      <a:lnTo>
                        <a:pt x="107" y="246"/>
                      </a:lnTo>
                      <a:lnTo>
                        <a:pt x="107" y="243"/>
                      </a:lnTo>
                      <a:lnTo>
                        <a:pt x="114" y="239"/>
                      </a:lnTo>
                      <a:lnTo>
                        <a:pt x="111" y="236"/>
                      </a:lnTo>
                      <a:lnTo>
                        <a:pt x="114" y="236"/>
                      </a:lnTo>
                      <a:lnTo>
                        <a:pt x="111" y="229"/>
                      </a:lnTo>
                      <a:lnTo>
                        <a:pt x="104" y="226"/>
                      </a:lnTo>
                      <a:lnTo>
                        <a:pt x="119" y="218"/>
                      </a:lnTo>
                      <a:lnTo>
                        <a:pt x="119" y="214"/>
                      </a:lnTo>
                      <a:lnTo>
                        <a:pt x="111" y="214"/>
                      </a:lnTo>
                      <a:lnTo>
                        <a:pt x="104" y="218"/>
                      </a:lnTo>
                      <a:lnTo>
                        <a:pt x="96" y="207"/>
                      </a:lnTo>
                      <a:lnTo>
                        <a:pt x="96" y="211"/>
                      </a:lnTo>
                      <a:lnTo>
                        <a:pt x="92" y="207"/>
                      </a:lnTo>
                      <a:lnTo>
                        <a:pt x="96" y="207"/>
                      </a:lnTo>
                      <a:lnTo>
                        <a:pt x="99" y="207"/>
                      </a:lnTo>
                      <a:lnTo>
                        <a:pt x="99" y="201"/>
                      </a:lnTo>
                      <a:lnTo>
                        <a:pt x="114" y="197"/>
                      </a:lnTo>
                      <a:lnTo>
                        <a:pt x="99" y="197"/>
                      </a:lnTo>
                      <a:lnTo>
                        <a:pt x="96" y="194"/>
                      </a:lnTo>
                      <a:lnTo>
                        <a:pt x="92" y="194"/>
                      </a:lnTo>
                      <a:lnTo>
                        <a:pt x="92" y="179"/>
                      </a:lnTo>
                      <a:lnTo>
                        <a:pt x="87" y="179"/>
                      </a:lnTo>
                      <a:lnTo>
                        <a:pt x="75" y="182"/>
                      </a:lnTo>
                      <a:lnTo>
                        <a:pt x="69" y="186"/>
                      </a:lnTo>
                      <a:lnTo>
                        <a:pt x="72" y="175"/>
                      </a:lnTo>
                      <a:lnTo>
                        <a:pt x="75" y="175"/>
                      </a:lnTo>
                      <a:lnTo>
                        <a:pt x="75" y="172"/>
                      </a:lnTo>
                      <a:lnTo>
                        <a:pt x="65" y="172"/>
                      </a:lnTo>
                      <a:lnTo>
                        <a:pt x="69" y="165"/>
                      </a:lnTo>
                      <a:lnTo>
                        <a:pt x="60" y="169"/>
                      </a:lnTo>
                      <a:lnTo>
                        <a:pt x="45" y="154"/>
                      </a:lnTo>
                      <a:lnTo>
                        <a:pt x="37" y="150"/>
                      </a:lnTo>
                      <a:lnTo>
                        <a:pt x="30" y="140"/>
                      </a:lnTo>
                      <a:lnTo>
                        <a:pt x="22" y="143"/>
                      </a:lnTo>
                      <a:lnTo>
                        <a:pt x="15" y="147"/>
                      </a:lnTo>
                      <a:lnTo>
                        <a:pt x="15" y="128"/>
                      </a:lnTo>
                      <a:lnTo>
                        <a:pt x="3" y="125"/>
                      </a:lnTo>
                      <a:lnTo>
                        <a:pt x="0" y="122"/>
                      </a:lnTo>
                      <a:lnTo>
                        <a:pt x="15" y="122"/>
                      </a:lnTo>
                      <a:lnTo>
                        <a:pt x="18" y="118"/>
                      </a:lnTo>
                      <a:lnTo>
                        <a:pt x="10" y="115"/>
                      </a:lnTo>
                      <a:lnTo>
                        <a:pt x="10" y="108"/>
                      </a:lnTo>
                      <a:lnTo>
                        <a:pt x="22" y="111"/>
                      </a:lnTo>
                      <a:lnTo>
                        <a:pt x="33" y="122"/>
                      </a:lnTo>
                      <a:lnTo>
                        <a:pt x="30" y="115"/>
                      </a:lnTo>
                      <a:lnTo>
                        <a:pt x="27" y="111"/>
                      </a:lnTo>
                      <a:lnTo>
                        <a:pt x="27" y="100"/>
                      </a:lnTo>
                      <a:lnTo>
                        <a:pt x="6" y="96"/>
                      </a:lnTo>
                      <a:lnTo>
                        <a:pt x="6" y="93"/>
                      </a:lnTo>
                      <a:lnTo>
                        <a:pt x="10" y="86"/>
                      </a:lnTo>
                      <a:lnTo>
                        <a:pt x="18" y="90"/>
                      </a:lnTo>
                      <a:lnTo>
                        <a:pt x="27" y="86"/>
                      </a:lnTo>
                      <a:lnTo>
                        <a:pt x="33" y="90"/>
                      </a:lnTo>
                      <a:lnTo>
                        <a:pt x="42" y="86"/>
                      </a:lnTo>
                      <a:lnTo>
                        <a:pt x="57" y="96"/>
                      </a:lnTo>
                      <a:lnTo>
                        <a:pt x="69" y="93"/>
                      </a:lnTo>
                      <a:lnTo>
                        <a:pt x="72" y="96"/>
                      </a:lnTo>
                      <a:lnTo>
                        <a:pt x="80" y="86"/>
                      </a:lnTo>
                      <a:lnTo>
                        <a:pt x="92" y="86"/>
                      </a:lnTo>
                      <a:lnTo>
                        <a:pt x="99" y="90"/>
                      </a:lnTo>
                      <a:lnTo>
                        <a:pt x="104" y="90"/>
                      </a:lnTo>
                      <a:lnTo>
                        <a:pt x="104" y="93"/>
                      </a:lnTo>
                      <a:lnTo>
                        <a:pt x="99" y="96"/>
                      </a:lnTo>
                      <a:lnTo>
                        <a:pt x="107" y="96"/>
                      </a:lnTo>
                      <a:lnTo>
                        <a:pt x="111" y="100"/>
                      </a:lnTo>
                      <a:lnTo>
                        <a:pt x="107" y="100"/>
                      </a:lnTo>
                      <a:lnTo>
                        <a:pt x="111" y="115"/>
                      </a:lnTo>
                      <a:lnTo>
                        <a:pt x="114" y="118"/>
                      </a:lnTo>
                      <a:lnTo>
                        <a:pt x="126" y="118"/>
                      </a:lnTo>
                      <a:lnTo>
                        <a:pt x="138" y="115"/>
                      </a:lnTo>
                      <a:lnTo>
                        <a:pt x="138" y="122"/>
                      </a:lnTo>
                      <a:lnTo>
                        <a:pt x="153" y="125"/>
                      </a:lnTo>
                      <a:lnTo>
                        <a:pt x="153" y="118"/>
                      </a:lnTo>
                      <a:lnTo>
                        <a:pt x="158" y="115"/>
                      </a:lnTo>
                      <a:lnTo>
                        <a:pt x="170" y="125"/>
                      </a:lnTo>
                      <a:lnTo>
                        <a:pt x="181" y="128"/>
                      </a:lnTo>
                      <a:lnTo>
                        <a:pt x="181" y="125"/>
                      </a:lnTo>
                      <a:lnTo>
                        <a:pt x="176" y="122"/>
                      </a:lnTo>
                      <a:lnTo>
                        <a:pt x="176" y="118"/>
                      </a:lnTo>
                      <a:lnTo>
                        <a:pt x="176" y="115"/>
                      </a:lnTo>
                      <a:lnTo>
                        <a:pt x="181" y="96"/>
                      </a:lnTo>
                      <a:lnTo>
                        <a:pt x="185" y="93"/>
                      </a:lnTo>
                      <a:lnTo>
                        <a:pt x="185" y="83"/>
                      </a:lnTo>
                      <a:lnTo>
                        <a:pt x="181" y="83"/>
                      </a:lnTo>
                      <a:lnTo>
                        <a:pt x="185" y="83"/>
                      </a:lnTo>
                      <a:lnTo>
                        <a:pt x="176" y="61"/>
                      </a:lnTo>
                      <a:lnTo>
                        <a:pt x="181" y="42"/>
                      </a:lnTo>
                      <a:lnTo>
                        <a:pt x="197" y="54"/>
                      </a:lnTo>
                      <a:lnTo>
                        <a:pt x="200" y="51"/>
                      </a:lnTo>
                      <a:lnTo>
                        <a:pt x="215" y="54"/>
                      </a:lnTo>
                      <a:lnTo>
                        <a:pt x="215" y="64"/>
                      </a:lnTo>
                      <a:lnTo>
                        <a:pt x="215" y="79"/>
                      </a:lnTo>
                      <a:lnTo>
                        <a:pt x="215" y="83"/>
                      </a:lnTo>
                      <a:lnTo>
                        <a:pt x="230" y="83"/>
                      </a:lnTo>
                      <a:lnTo>
                        <a:pt x="235" y="86"/>
                      </a:lnTo>
                      <a:lnTo>
                        <a:pt x="247" y="90"/>
                      </a:lnTo>
                      <a:lnTo>
                        <a:pt x="250" y="93"/>
                      </a:lnTo>
                      <a:lnTo>
                        <a:pt x="250" y="90"/>
                      </a:lnTo>
                      <a:lnTo>
                        <a:pt x="266" y="100"/>
                      </a:lnTo>
                      <a:lnTo>
                        <a:pt x="286" y="96"/>
                      </a:lnTo>
                      <a:lnTo>
                        <a:pt x="289" y="93"/>
                      </a:lnTo>
                      <a:lnTo>
                        <a:pt x="301" y="96"/>
                      </a:lnTo>
                      <a:lnTo>
                        <a:pt x="304" y="93"/>
                      </a:lnTo>
                      <a:lnTo>
                        <a:pt x="293" y="93"/>
                      </a:lnTo>
                      <a:lnTo>
                        <a:pt x="289" y="83"/>
                      </a:lnTo>
                      <a:lnTo>
                        <a:pt x="293" y="76"/>
                      </a:lnTo>
                      <a:lnTo>
                        <a:pt x="298" y="71"/>
                      </a:lnTo>
                      <a:lnTo>
                        <a:pt x="301" y="71"/>
                      </a:lnTo>
                      <a:lnTo>
                        <a:pt x="325" y="68"/>
                      </a:lnTo>
                      <a:lnTo>
                        <a:pt x="328" y="68"/>
                      </a:lnTo>
                      <a:lnTo>
                        <a:pt x="340" y="68"/>
                      </a:lnTo>
                      <a:lnTo>
                        <a:pt x="351" y="61"/>
                      </a:lnTo>
                      <a:lnTo>
                        <a:pt x="363" y="58"/>
                      </a:lnTo>
                      <a:lnTo>
                        <a:pt x="370" y="54"/>
                      </a:lnTo>
                      <a:lnTo>
                        <a:pt x="373" y="58"/>
                      </a:lnTo>
                      <a:lnTo>
                        <a:pt x="373" y="42"/>
                      </a:lnTo>
                      <a:lnTo>
                        <a:pt x="378" y="36"/>
                      </a:lnTo>
                      <a:lnTo>
                        <a:pt x="378" y="29"/>
                      </a:lnTo>
                      <a:lnTo>
                        <a:pt x="382" y="26"/>
                      </a:lnTo>
                      <a:lnTo>
                        <a:pt x="385" y="7"/>
                      </a:lnTo>
                      <a:lnTo>
                        <a:pt x="385" y="4"/>
                      </a:lnTo>
                      <a:lnTo>
                        <a:pt x="390" y="7"/>
                      </a:lnTo>
                      <a:lnTo>
                        <a:pt x="394" y="4"/>
                      </a:lnTo>
                      <a:lnTo>
                        <a:pt x="397" y="4"/>
                      </a:lnTo>
                      <a:lnTo>
                        <a:pt x="402" y="0"/>
                      </a:lnTo>
                      <a:lnTo>
                        <a:pt x="417" y="0"/>
                      </a:lnTo>
                      <a:lnTo>
                        <a:pt x="421" y="0"/>
                      </a:lnTo>
                      <a:lnTo>
                        <a:pt x="421" y="10"/>
                      </a:lnTo>
                      <a:lnTo>
                        <a:pt x="421" y="22"/>
                      </a:lnTo>
                      <a:lnTo>
                        <a:pt x="432" y="32"/>
                      </a:lnTo>
                      <a:lnTo>
                        <a:pt x="441" y="42"/>
                      </a:lnTo>
                      <a:lnTo>
                        <a:pt x="451" y="48"/>
                      </a:lnTo>
                      <a:lnTo>
                        <a:pt x="451" y="54"/>
                      </a:lnTo>
                      <a:lnTo>
                        <a:pt x="456" y="54"/>
                      </a:lnTo>
                      <a:lnTo>
                        <a:pt x="463" y="51"/>
                      </a:lnTo>
                      <a:lnTo>
                        <a:pt x="468" y="61"/>
                      </a:lnTo>
                      <a:lnTo>
                        <a:pt x="468" y="68"/>
                      </a:lnTo>
                      <a:lnTo>
                        <a:pt x="483" y="68"/>
                      </a:lnTo>
                      <a:lnTo>
                        <a:pt x="495" y="71"/>
                      </a:lnTo>
                      <a:lnTo>
                        <a:pt x="498" y="79"/>
                      </a:lnTo>
                      <a:lnTo>
                        <a:pt x="490" y="86"/>
                      </a:lnTo>
                      <a:lnTo>
                        <a:pt x="486" y="111"/>
                      </a:lnTo>
                      <a:lnTo>
                        <a:pt x="506" y="115"/>
                      </a:lnTo>
                      <a:lnTo>
                        <a:pt x="528" y="96"/>
                      </a:lnTo>
                      <a:lnTo>
                        <a:pt x="525" y="122"/>
                      </a:lnTo>
                      <a:lnTo>
                        <a:pt x="548" y="147"/>
                      </a:lnTo>
                      <a:lnTo>
                        <a:pt x="564" y="150"/>
                      </a:lnTo>
                      <a:lnTo>
                        <a:pt x="587" y="157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820" name="Group 8"/>
              <p:cNvGrpSpPr>
                <a:grpSpLocks/>
              </p:cNvGrpSpPr>
              <p:nvPr/>
            </p:nvGrpSpPr>
            <p:grpSpPr bwMode="auto">
              <a:xfrm>
                <a:off x="4006" y="7002"/>
                <a:ext cx="97" cy="176"/>
                <a:chOff x="2158" y="3182"/>
                <a:chExt cx="63" cy="121"/>
              </a:xfrm>
            </p:grpSpPr>
            <p:sp>
              <p:nvSpPr>
                <p:cNvPr id="23824" name="Freeform 10"/>
                <p:cNvSpPr>
                  <a:spLocks/>
                </p:cNvSpPr>
                <p:nvPr/>
              </p:nvSpPr>
              <p:spPr bwMode="auto">
                <a:xfrm>
                  <a:off x="2158" y="3182"/>
                  <a:ext cx="63" cy="121"/>
                </a:xfrm>
                <a:custGeom>
                  <a:avLst/>
                  <a:gdLst>
                    <a:gd name="T0" fmla="*/ 51 w 63"/>
                    <a:gd name="T1" fmla="*/ 10 h 121"/>
                    <a:gd name="T2" fmla="*/ 54 w 63"/>
                    <a:gd name="T3" fmla="*/ 0 h 121"/>
                    <a:gd name="T4" fmla="*/ 59 w 63"/>
                    <a:gd name="T5" fmla="*/ 0 h 121"/>
                    <a:gd name="T6" fmla="*/ 63 w 63"/>
                    <a:gd name="T7" fmla="*/ 15 h 121"/>
                    <a:gd name="T8" fmla="*/ 59 w 63"/>
                    <a:gd name="T9" fmla="*/ 29 h 121"/>
                    <a:gd name="T10" fmla="*/ 54 w 63"/>
                    <a:gd name="T11" fmla="*/ 32 h 121"/>
                    <a:gd name="T12" fmla="*/ 63 w 63"/>
                    <a:gd name="T13" fmla="*/ 35 h 121"/>
                    <a:gd name="T14" fmla="*/ 59 w 63"/>
                    <a:gd name="T15" fmla="*/ 64 h 121"/>
                    <a:gd name="T16" fmla="*/ 51 w 63"/>
                    <a:gd name="T17" fmla="*/ 79 h 121"/>
                    <a:gd name="T18" fmla="*/ 51 w 63"/>
                    <a:gd name="T19" fmla="*/ 82 h 121"/>
                    <a:gd name="T20" fmla="*/ 47 w 63"/>
                    <a:gd name="T21" fmla="*/ 98 h 121"/>
                    <a:gd name="T22" fmla="*/ 42 w 63"/>
                    <a:gd name="T23" fmla="*/ 108 h 121"/>
                    <a:gd name="T24" fmla="*/ 42 w 63"/>
                    <a:gd name="T25" fmla="*/ 111 h 121"/>
                    <a:gd name="T26" fmla="*/ 39 w 63"/>
                    <a:gd name="T27" fmla="*/ 114 h 121"/>
                    <a:gd name="T28" fmla="*/ 36 w 63"/>
                    <a:gd name="T29" fmla="*/ 121 h 121"/>
                    <a:gd name="T30" fmla="*/ 27 w 63"/>
                    <a:gd name="T31" fmla="*/ 121 h 121"/>
                    <a:gd name="T32" fmla="*/ 24 w 63"/>
                    <a:gd name="T33" fmla="*/ 114 h 121"/>
                    <a:gd name="T34" fmla="*/ 12 w 63"/>
                    <a:gd name="T35" fmla="*/ 108 h 121"/>
                    <a:gd name="T36" fmla="*/ 15 w 63"/>
                    <a:gd name="T37" fmla="*/ 98 h 121"/>
                    <a:gd name="T38" fmla="*/ 15 w 63"/>
                    <a:gd name="T39" fmla="*/ 93 h 121"/>
                    <a:gd name="T40" fmla="*/ 4 w 63"/>
                    <a:gd name="T41" fmla="*/ 89 h 121"/>
                    <a:gd name="T42" fmla="*/ 12 w 63"/>
                    <a:gd name="T43" fmla="*/ 79 h 121"/>
                    <a:gd name="T44" fmla="*/ 0 w 63"/>
                    <a:gd name="T45" fmla="*/ 79 h 121"/>
                    <a:gd name="T46" fmla="*/ 4 w 63"/>
                    <a:gd name="T47" fmla="*/ 69 h 121"/>
                    <a:gd name="T48" fmla="*/ 0 w 63"/>
                    <a:gd name="T49" fmla="*/ 61 h 121"/>
                    <a:gd name="T50" fmla="*/ 0 w 63"/>
                    <a:gd name="T51" fmla="*/ 54 h 121"/>
                    <a:gd name="T52" fmla="*/ 9 w 63"/>
                    <a:gd name="T53" fmla="*/ 50 h 121"/>
                    <a:gd name="T54" fmla="*/ 4 w 63"/>
                    <a:gd name="T55" fmla="*/ 50 h 121"/>
                    <a:gd name="T56" fmla="*/ 0 w 63"/>
                    <a:gd name="T57" fmla="*/ 50 h 121"/>
                    <a:gd name="T58" fmla="*/ 4 w 63"/>
                    <a:gd name="T59" fmla="*/ 44 h 121"/>
                    <a:gd name="T60" fmla="*/ 9 w 63"/>
                    <a:gd name="T61" fmla="*/ 35 h 121"/>
                    <a:gd name="T62" fmla="*/ 12 w 63"/>
                    <a:gd name="T63" fmla="*/ 25 h 121"/>
                    <a:gd name="T64" fmla="*/ 31 w 63"/>
                    <a:gd name="T65" fmla="*/ 22 h 121"/>
                    <a:gd name="T66" fmla="*/ 36 w 63"/>
                    <a:gd name="T67" fmla="*/ 18 h 121"/>
                    <a:gd name="T68" fmla="*/ 39 w 63"/>
                    <a:gd name="T69" fmla="*/ 18 h 121"/>
                    <a:gd name="T70" fmla="*/ 47 w 63"/>
                    <a:gd name="T71" fmla="*/ 22 h 121"/>
                    <a:gd name="T72" fmla="*/ 51 w 63"/>
                    <a:gd name="T73" fmla="*/ 18 h 121"/>
                    <a:gd name="T74" fmla="*/ 51 w 63"/>
                    <a:gd name="T75" fmla="*/ 15 h 121"/>
                    <a:gd name="T76" fmla="*/ 51 w 63"/>
                    <a:gd name="T77" fmla="*/ 10 h 121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63"/>
                    <a:gd name="T118" fmla="*/ 0 h 121"/>
                    <a:gd name="T119" fmla="*/ 63 w 63"/>
                    <a:gd name="T120" fmla="*/ 121 h 121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63" h="121">
                      <a:moveTo>
                        <a:pt x="51" y="10"/>
                      </a:moveTo>
                      <a:lnTo>
                        <a:pt x="54" y="0"/>
                      </a:lnTo>
                      <a:lnTo>
                        <a:pt x="59" y="0"/>
                      </a:lnTo>
                      <a:lnTo>
                        <a:pt x="63" y="15"/>
                      </a:lnTo>
                      <a:lnTo>
                        <a:pt x="59" y="29"/>
                      </a:lnTo>
                      <a:lnTo>
                        <a:pt x="54" y="32"/>
                      </a:lnTo>
                      <a:lnTo>
                        <a:pt x="63" y="35"/>
                      </a:lnTo>
                      <a:lnTo>
                        <a:pt x="59" y="64"/>
                      </a:lnTo>
                      <a:lnTo>
                        <a:pt x="51" y="79"/>
                      </a:lnTo>
                      <a:lnTo>
                        <a:pt x="51" y="82"/>
                      </a:lnTo>
                      <a:lnTo>
                        <a:pt x="47" y="98"/>
                      </a:lnTo>
                      <a:lnTo>
                        <a:pt x="42" y="108"/>
                      </a:lnTo>
                      <a:lnTo>
                        <a:pt x="42" y="111"/>
                      </a:lnTo>
                      <a:lnTo>
                        <a:pt x="39" y="114"/>
                      </a:lnTo>
                      <a:lnTo>
                        <a:pt x="36" y="121"/>
                      </a:lnTo>
                      <a:lnTo>
                        <a:pt x="27" y="121"/>
                      </a:lnTo>
                      <a:lnTo>
                        <a:pt x="24" y="114"/>
                      </a:lnTo>
                      <a:lnTo>
                        <a:pt x="12" y="108"/>
                      </a:lnTo>
                      <a:lnTo>
                        <a:pt x="15" y="98"/>
                      </a:lnTo>
                      <a:lnTo>
                        <a:pt x="15" y="93"/>
                      </a:lnTo>
                      <a:lnTo>
                        <a:pt x="4" y="89"/>
                      </a:lnTo>
                      <a:lnTo>
                        <a:pt x="12" y="79"/>
                      </a:lnTo>
                      <a:lnTo>
                        <a:pt x="0" y="79"/>
                      </a:lnTo>
                      <a:lnTo>
                        <a:pt x="4" y="69"/>
                      </a:lnTo>
                      <a:lnTo>
                        <a:pt x="0" y="61"/>
                      </a:lnTo>
                      <a:lnTo>
                        <a:pt x="0" y="54"/>
                      </a:lnTo>
                      <a:lnTo>
                        <a:pt x="9" y="50"/>
                      </a:lnTo>
                      <a:lnTo>
                        <a:pt x="4" y="50"/>
                      </a:lnTo>
                      <a:lnTo>
                        <a:pt x="0" y="50"/>
                      </a:lnTo>
                      <a:lnTo>
                        <a:pt x="4" y="44"/>
                      </a:lnTo>
                      <a:lnTo>
                        <a:pt x="9" y="35"/>
                      </a:lnTo>
                      <a:lnTo>
                        <a:pt x="12" y="25"/>
                      </a:lnTo>
                      <a:lnTo>
                        <a:pt x="31" y="22"/>
                      </a:lnTo>
                      <a:lnTo>
                        <a:pt x="36" y="18"/>
                      </a:lnTo>
                      <a:lnTo>
                        <a:pt x="39" y="18"/>
                      </a:lnTo>
                      <a:lnTo>
                        <a:pt x="47" y="22"/>
                      </a:lnTo>
                      <a:lnTo>
                        <a:pt x="51" y="18"/>
                      </a:lnTo>
                      <a:lnTo>
                        <a:pt x="51" y="15"/>
                      </a:lnTo>
                      <a:lnTo>
                        <a:pt x="51" y="10"/>
                      </a:lnTo>
                      <a:close/>
                    </a:path>
                  </a:pathLst>
                </a:custGeom>
                <a:solidFill>
                  <a:srgbClr val="B2B2B2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825" name="Freeform 9"/>
                <p:cNvSpPr>
                  <a:spLocks/>
                </p:cNvSpPr>
                <p:nvPr/>
              </p:nvSpPr>
              <p:spPr bwMode="auto">
                <a:xfrm>
                  <a:off x="2158" y="3182"/>
                  <a:ext cx="63" cy="121"/>
                </a:xfrm>
                <a:custGeom>
                  <a:avLst/>
                  <a:gdLst>
                    <a:gd name="T0" fmla="*/ 51 w 63"/>
                    <a:gd name="T1" fmla="*/ 10 h 121"/>
                    <a:gd name="T2" fmla="*/ 54 w 63"/>
                    <a:gd name="T3" fmla="*/ 0 h 121"/>
                    <a:gd name="T4" fmla="*/ 59 w 63"/>
                    <a:gd name="T5" fmla="*/ 0 h 121"/>
                    <a:gd name="T6" fmla="*/ 63 w 63"/>
                    <a:gd name="T7" fmla="*/ 15 h 121"/>
                    <a:gd name="T8" fmla="*/ 59 w 63"/>
                    <a:gd name="T9" fmla="*/ 29 h 121"/>
                    <a:gd name="T10" fmla="*/ 54 w 63"/>
                    <a:gd name="T11" fmla="*/ 32 h 121"/>
                    <a:gd name="T12" fmla="*/ 63 w 63"/>
                    <a:gd name="T13" fmla="*/ 35 h 121"/>
                    <a:gd name="T14" fmla="*/ 59 w 63"/>
                    <a:gd name="T15" fmla="*/ 64 h 121"/>
                    <a:gd name="T16" fmla="*/ 51 w 63"/>
                    <a:gd name="T17" fmla="*/ 79 h 121"/>
                    <a:gd name="T18" fmla="*/ 51 w 63"/>
                    <a:gd name="T19" fmla="*/ 82 h 121"/>
                    <a:gd name="T20" fmla="*/ 47 w 63"/>
                    <a:gd name="T21" fmla="*/ 98 h 121"/>
                    <a:gd name="T22" fmla="*/ 42 w 63"/>
                    <a:gd name="T23" fmla="*/ 108 h 121"/>
                    <a:gd name="T24" fmla="*/ 42 w 63"/>
                    <a:gd name="T25" fmla="*/ 111 h 121"/>
                    <a:gd name="T26" fmla="*/ 39 w 63"/>
                    <a:gd name="T27" fmla="*/ 114 h 121"/>
                    <a:gd name="T28" fmla="*/ 36 w 63"/>
                    <a:gd name="T29" fmla="*/ 121 h 121"/>
                    <a:gd name="T30" fmla="*/ 27 w 63"/>
                    <a:gd name="T31" fmla="*/ 121 h 121"/>
                    <a:gd name="T32" fmla="*/ 24 w 63"/>
                    <a:gd name="T33" fmla="*/ 114 h 121"/>
                    <a:gd name="T34" fmla="*/ 12 w 63"/>
                    <a:gd name="T35" fmla="*/ 108 h 121"/>
                    <a:gd name="T36" fmla="*/ 15 w 63"/>
                    <a:gd name="T37" fmla="*/ 98 h 121"/>
                    <a:gd name="T38" fmla="*/ 15 w 63"/>
                    <a:gd name="T39" fmla="*/ 93 h 121"/>
                    <a:gd name="T40" fmla="*/ 4 w 63"/>
                    <a:gd name="T41" fmla="*/ 89 h 121"/>
                    <a:gd name="T42" fmla="*/ 12 w 63"/>
                    <a:gd name="T43" fmla="*/ 79 h 121"/>
                    <a:gd name="T44" fmla="*/ 0 w 63"/>
                    <a:gd name="T45" fmla="*/ 79 h 121"/>
                    <a:gd name="T46" fmla="*/ 4 w 63"/>
                    <a:gd name="T47" fmla="*/ 69 h 121"/>
                    <a:gd name="T48" fmla="*/ 0 w 63"/>
                    <a:gd name="T49" fmla="*/ 61 h 121"/>
                    <a:gd name="T50" fmla="*/ 0 w 63"/>
                    <a:gd name="T51" fmla="*/ 54 h 121"/>
                    <a:gd name="T52" fmla="*/ 9 w 63"/>
                    <a:gd name="T53" fmla="*/ 50 h 121"/>
                    <a:gd name="T54" fmla="*/ 4 w 63"/>
                    <a:gd name="T55" fmla="*/ 50 h 121"/>
                    <a:gd name="T56" fmla="*/ 0 w 63"/>
                    <a:gd name="T57" fmla="*/ 50 h 121"/>
                    <a:gd name="T58" fmla="*/ 4 w 63"/>
                    <a:gd name="T59" fmla="*/ 44 h 121"/>
                    <a:gd name="T60" fmla="*/ 9 w 63"/>
                    <a:gd name="T61" fmla="*/ 35 h 121"/>
                    <a:gd name="T62" fmla="*/ 12 w 63"/>
                    <a:gd name="T63" fmla="*/ 25 h 121"/>
                    <a:gd name="T64" fmla="*/ 31 w 63"/>
                    <a:gd name="T65" fmla="*/ 22 h 121"/>
                    <a:gd name="T66" fmla="*/ 36 w 63"/>
                    <a:gd name="T67" fmla="*/ 18 h 121"/>
                    <a:gd name="T68" fmla="*/ 39 w 63"/>
                    <a:gd name="T69" fmla="*/ 18 h 121"/>
                    <a:gd name="T70" fmla="*/ 47 w 63"/>
                    <a:gd name="T71" fmla="*/ 22 h 121"/>
                    <a:gd name="T72" fmla="*/ 51 w 63"/>
                    <a:gd name="T73" fmla="*/ 18 h 121"/>
                    <a:gd name="T74" fmla="*/ 51 w 63"/>
                    <a:gd name="T75" fmla="*/ 15 h 121"/>
                    <a:gd name="T76" fmla="*/ 51 w 63"/>
                    <a:gd name="T77" fmla="*/ 10 h 121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63"/>
                    <a:gd name="T118" fmla="*/ 0 h 121"/>
                    <a:gd name="T119" fmla="*/ 63 w 63"/>
                    <a:gd name="T120" fmla="*/ 121 h 121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63" h="121">
                      <a:moveTo>
                        <a:pt x="51" y="10"/>
                      </a:moveTo>
                      <a:lnTo>
                        <a:pt x="54" y="0"/>
                      </a:lnTo>
                      <a:lnTo>
                        <a:pt x="59" y="0"/>
                      </a:lnTo>
                      <a:lnTo>
                        <a:pt x="63" y="15"/>
                      </a:lnTo>
                      <a:lnTo>
                        <a:pt x="59" y="29"/>
                      </a:lnTo>
                      <a:lnTo>
                        <a:pt x="54" y="32"/>
                      </a:lnTo>
                      <a:lnTo>
                        <a:pt x="63" y="35"/>
                      </a:lnTo>
                      <a:lnTo>
                        <a:pt x="59" y="64"/>
                      </a:lnTo>
                      <a:lnTo>
                        <a:pt x="51" y="79"/>
                      </a:lnTo>
                      <a:lnTo>
                        <a:pt x="51" y="82"/>
                      </a:lnTo>
                      <a:lnTo>
                        <a:pt x="47" y="98"/>
                      </a:lnTo>
                      <a:lnTo>
                        <a:pt x="42" y="108"/>
                      </a:lnTo>
                      <a:lnTo>
                        <a:pt x="42" y="111"/>
                      </a:lnTo>
                      <a:lnTo>
                        <a:pt x="39" y="114"/>
                      </a:lnTo>
                      <a:lnTo>
                        <a:pt x="36" y="121"/>
                      </a:lnTo>
                      <a:lnTo>
                        <a:pt x="27" y="121"/>
                      </a:lnTo>
                      <a:lnTo>
                        <a:pt x="24" y="114"/>
                      </a:lnTo>
                      <a:lnTo>
                        <a:pt x="12" y="108"/>
                      </a:lnTo>
                      <a:lnTo>
                        <a:pt x="15" y="98"/>
                      </a:lnTo>
                      <a:lnTo>
                        <a:pt x="15" y="93"/>
                      </a:lnTo>
                      <a:lnTo>
                        <a:pt x="4" y="89"/>
                      </a:lnTo>
                      <a:lnTo>
                        <a:pt x="12" y="79"/>
                      </a:lnTo>
                      <a:lnTo>
                        <a:pt x="0" y="79"/>
                      </a:lnTo>
                      <a:lnTo>
                        <a:pt x="4" y="69"/>
                      </a:lnTo>
                      <a:lnTo>
                        <a:pt x="0" y="61"/>
                      </a:lnTo>
                      <a:lnTo>
                        <a:pt x="0" y="54"/>
                      </a:lnTo>
                      <a:lnTo>
                        <a:pt x="9" y="50"/>
                      </a:lnTo>
                      <a:lnTo>
                        <a:pt x="4" y="50"/>
                      </a:lnTo>
                      <a:lnTo>
                        <a:pt x="0" y="50"/>
                      </a:lnTo>
                      <a:lnTo>
                        <a:pt x="4" y="44"/>
                      </a:lnTo>
                      <a:lnTo>
                        <a:pt x="9" y="35"/>
                      </a:lnTo>
                      <a:lnTo>
                        <a:pt x="12" y="25"/>
                      </a:lnTo>
                      <a:lnTo>
                        <a:pt x="31" y="22"/>
                      </a:lnTo>
                      <a:lnTo>
                        <a:pt x="36" y="18"/>
                      </a:lnTo>
                      <a:lnTo>
                        <a:pt x="39" y="18"/>
                      </a:lnTo>
                      <a:lnTo>
                        <a:pt x="47" y="22"/>
                      </a:lnTo>
                      <a:lnTo>
                        <a:pt x="51" y="18"/>
                      </a:lnTo>
                      <a:lnTo>
                        <a:pt x="51" y="15"/>
                      </a:lnTo>
                      <a:lnTo>
                        <a:pt x="51" y="1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 w="3175">
                  <a:solidFill>
                    <a:srgbClr val="EAEAE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l-GR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821" name="Freeform 7"/>
              <p:cNvSpPr>
                <a:spLocks/>
              </p:cNvSpPr>
              <p:nvPr/>
            </p:nvSpPr>
            <p:spPr bwMode="auto">
              <a:xfrm>
                <a:off x="4685" y="6821"/>
                <a:ext cx="354" cy="306"/>
              </a:xfrm>
              <a:custGeom>
                <a:avLst/>
                <a:gdLst>
                  <a:gd name="T0" fmla="*/ 662 w 229"/>
                  <a:gd name="T1" fmla="*/ 706 h 211"/>
                  <a:gd name="T2" fmla="*/ 509 w 229"/>
                  <a:gd name="T3" fmla="*/ 650 h 211"/>
                  <a:gd name="T4" fmla="*/ 492 w 229"/>
                  <a:gd name="T5" fmla="*/ 568 h 211"/>
                  <a:gd name="T6" fmla="*/ 420 w 229"/>
                  <a:gd name="T7" fmla="*/ 541 h 211"/>
                  <a:gd name="T8" fmla="*/ 170 w 229"/>
                  <a:gd name="T9" fmla="*/ 345 h 211"/>
                  <a:gd name="T10" fmla="*/ 114 w 229"/>
                  <a:gd name="T11" fmla="*/ 235 h 211"/>
                  <a:gd name="T12" fmla="*/ 19 w 229"/>
                  <a:gd name="T13" fmla="*/ 158 h 211"/>
                  <a:gd name="T14" fmla="*/ 19 w 229"/>
                  <a:gd name="T15" fmla="*/ 61 h 211"/>
                  <a:gd name="T16" fmla="*/ 19 w 229"/>
                  <a:gd name="T17" fmla="*/ 0 h 211"/>
                  <a:gd name="T18" fmla="*/ 114 w 229"/>
                  <a:gd name="T19" fmla="*/ 19 h 211"/>
                  <a:gd name="T20" fmla="*/ 170 w 229"/>
                  <a:gd name="T21" fmla="*/ 75 h 211"/>
                  <a:gd name="T22" fmla="*/ 240 w 229"/>
                  <a:gd name="T23" fmla="*/ 46 h 211"/>
                  <a:gd name="T24" fmla="*/ 337 w 229"/>
                  <a:gd name="T25" fmla="*/ 32 h 211"/>
                  <a:gd name="T26" fmla="*/ 439 w 229"/>
                  <a:gd name="T27" fmla="*/ 0 h 211"/>
                  <a:gd name="T28" fmla="*/ 509 w 229"/>
                  <a:gd name="T29" fmla="*/ 32 h 211"/>
                  <a:gd name="T30" fmla="*/ 648 w 229"/>
                  <a:gd name="T31" fmla="*/ 32 h 211"/>
                  <a:gd name="T32" fmla="*/ 710 w 229"/>
                  <a:gd name="T33" fmla="*/ 61 h 211"/>
                  <a:gd name="T34" fmla="*/ 776 w 229"/>
                  <a:gd name="T35" fmla="*/ 19 h 211"/>
                  <a:gd name="T36" fmla="*/ 932 w 229"/>
                  <a:gd name="T37" fmla="*/ 46 h 211"/>
                  <a:gd name="T38" fmla="*/ 1016 w 229"/>
                  <a:gd name="T39" fmla="*/ 61 h 211"/>
                  <a:gd name="T40" fmla="*/ 1037 w 229"/>
                  <a:gd name="T41" fmla="*/ 128 h 211"/>
                  <a:gd name="T42" fmla="*/ 1223 w 229"/>
                  <a:gd name="T43" fmla="*/ 128 h 211"/>
                  <a:gd name="T44" fmla="*/ 1170 w 229"/>
                  <a:gd name="T45" fmla="*/ 186 h 211"/>
                  <a:gd name="T46" fmla="*/ 1152 w 229"/>
                  <a:gd name="T47" fmla="*/ 270 h 211"/>
                  <a:gd name="T48" fmla="*/ 1170 w 229"/>
                  <a:gd name="T49" fmla="*/ 313 h 211"/>
                  <a:gd name="T50" fmla="*/ 1238 w 229"/>
                  <a:gd name="T51" fmla="*/ 358 h 211"/>
                  <a:gd name="T52" fmla="*/ 1308 w 229"/>
                  <a:gd name="T53" fmla="*/ 412 h 211"/>
                  <a:gd name="T54" fmla="*/ 1192 w 229"/>
                  <a:gd name="T55" fmla="*/ 412 h 211"/>
                  <a:gd name="T56" fmla="*/ 1152 w 229"/>
                  <a:gd name="T57" fmla="*/ 442 h 211"/>
                  <a:gd name="T58" fmla="*/ 1170 w 229"/>
                  <a:gd name="T59" fmla="*/ 522 h 211"/>
                  <a:gd name="T60" fmla="*/ 1238 w 229"/>
                  <a:gd name="T61" fmla="*/ 551 h 211"/>
                  <a:gd name="T62" fmla="*/ 1170 w 229"/>
                  <a:gd name="T63" fmla="*/ 568 h 211"/>
                  <a:gd name="T64" fmla="*/ 1138 w 229"/>
                  <a:gd name="T65" fmla="*/ 568 h 211"/>
                  <a:gd name="T66" fmla="*/ 1068 w 229"/>
                  <a:gd name="T67" fmla="*/ 568 h 211"/>
                  <a:gd name="T68" fmla="*/ 1138 w 229"/>
                  <a:gd name="T69" fmla="*/ 631 h 211"/>
                  <a:gd name="T70" fmla="*/ 1037 w 229"/>
                  <a:gd name="T71" fmla="*/ 611 h 211"/>
                  <a:gd name="T72" fmla="*/ 1002 w 229"/>
                  <a:gd name="T73" fmla="*/ 679 h 211"/>
                  <a:gd name="T74" fmla="*/ 1002 w 229"/>
                  <a:gd name="T75" fmla="*/ 706 h 211"/>
                  <a:gd name="T76" fmla="*/ 932 w 229"/>
                  <a:gd name="T77" fmla="*/ 725 h 211"/>
                  <a:gd name="T78" fmla="*/ 932 w 229"/>
                  <a:gd name="T79" fmla="*/ 760 h 211"/>
                  <a:gd name="T80" fmla="*/ 932 w 229"/>
                  <a:gd name="T81" fmla="*/ 824 h 211"/>
                  <a:gd name="T82" fmla="*/ 932 w 229"/>
                  <a:gd name="T83" fmla="*/ 934 h 211"/>
                  <a:gd name="T84" fmla="*/ 914 w 229"/>
                  <a:gd name="T85" fmla="*/ 915 h 211"/>
                  <a:gd name="T86" fmla="*/ 798 w 229"/>
                  <a:gd name="T87" fmla="*/ 835 h 211"/>
                  <a:gd name="T88" fmla="*/ 710 w 229"/>
                  <a:gd name="T89" fmla="*/ 760 h 211"/>
                  <a:gd name="T90" fmla="*/ 648 w 229"/>
                  <a:gd name="T91" fmla="*/ 774 h 21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29"/>
                  <a:gd name="T139" fmla="*/ 0 h 211"/>
                  <a:gd name="T140" fmla="*/ 229 w 229"/>
                  <a:gd name="T141" fmla="*/ 211 h 211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29" h="211">
                    <a:moveTo>
                      <a:pt x="109" y="172"/>
                    </a:moveTo>
                    <a:lnTo>
                      <a:pt x="116" y="160"/>
                    </a:lnTo>
                    <a:lnTo>
                      <a:pt x="101" y="154"/>
                    </a:lnTo>
                    <a:lnTo>
                      <a:pt x="89" y="147"/>
                    </a:lnTo>
                    <a:lnTo>
                      <a:pt x="86" y="135"/>
                    </a:lnTo>
                    <a:lnTo>
                      <a:pt x="86" y="128"/>
                    </a:lnTo>
                    <a:lnTo>
                      <a:pt x="77" y="125"/>
                    </a:lnTo>
                    <a:lnTo>
                      <a:pt x="74" y="122"/>
                    </a:lnTo>
                    <a:lnTo>
                      <a:pt x="50" y="93"/>
                    </a:lnTo>
                    <a:lnTo>
                      <a:pt x="30" y="78"/>
                    </a:lnTo>
                    <a:lnTo>
                      <a:pt x="27" y="64"/>
                    </a:lnTo>
                    <a:lnTo>
                      <a:pt x="20" y="53"/>
                    </a:lnTo>
                    <a:lnTo>
                      <a:pt x="12" y="42"/>
                    </a:lnTo>
                    <a:lnTo>
                      <a:pt x="3" y="36"/>
                    </a:lnTo>
                    <a:lnTo>
                      <a:pt x="0" y="24"/>
                    </a:lnTo>
                    <a:lnTo>
                      <a:pt x="3" y="14"/>
                    </a:lnTo>
                    <a:lnTo>
                      <a:pt x="3" y="7"/>
                    </a:lnTo>
                    <a:lnTo>
                      <a:pt x="3" y="0"/>
                    </a:lnTo>
                    <a:lnTo>
                      <a:pt x="12" y="0"/>
                    </a:lnTo>
                    <a:lnTo>
                      <a:pt x="20" y="4"/>
                    </a:lnTo>
                    <a:lnTo>
                      <a:pt x="23" y="10"/>
                    </a:lnTo>
                    <a:lnTo>
                      <a:pt x="30" y="17"/>
                    </a:lnTo>
                    <a:lnTo>
                      <a:pt x="39" y="17"/>
                    </a:lnTo>
                    <a:lnTo>
                      <a:pt x="42" y="10"/>
                    </a:lnTo>
                    <a:lnTo>
                      <a:pt x="50" y="4"/>
                    </a:lnTo>
                    <a:lnTo>
                      <a:pt x="59" y="7"/>
                    </a:lnTo>
                    <a:lnTo>
                      <a:pt x="66" y="10"/>
                    </a:lnTo>
                    <a:lnTo>
                      <a:pt x="77" y="0"/>
                    </a:lnTo>
                    <a:lnTo>
                      <a:pt x="81" y="7"/>
                    </a:lnTo>
                    <a:lnTo>
                      <a:pt x="89" y="7"/>
                    </a:lnTo>
                    <a:lnTo>
                      <a:pt x="98" y="4"/>
                    </a:lnTo>
                    <a:lnTo>
                      <a:pt x="113" y="7"/>
                    </a:lnTo>
                    <a:lnTo>
                      <a:pt x="119" y="10"/>
                    </a:lnTo>
                    <a:lnTo>
                      <a:pt x="124" y="14"/>
                    </a:lnTo>
                    <a:lnTo>
                      <a:pt x="128" y="7"/>
                    </a:lnTo>
                    <a:lnTo>
                      <a:pt x="136" y="4"/>
                    </a:lnTo>
                    <a:lnTo>
                      <a:pt x="155" y="10"/>
                    </a:lnTo>
                    <a:lnTo>
                      <a:pt x="163" y="10"/>
                    </a:lnTo>
                    <a:lnTo>
                      <a:pt x="175" y="10"/>
                    </a:lnTo>
                    <a:lnTo>
                      <a:pt x="178" y="14"/>
                    </a:lnTo>
                    <a:lnTo>
                      <a:pt x="178" y="21"/>
                    </a:lnTo>
                    <a:lnTo>
                      <a:pt x="182" y="29"/>
                    </a:lnTo>
                    <a:lnTo>
                      <a:pt x="199" y="29"/>
                    </a:lnTo>
                    <a:lnTo>
                      <a:pt x="214" y="29"/>
                    </a:lnTo>
                    <a:lnTo>
                      <a:pt x="209" y="36"/>
                    </a:lnTo>
                    <a:lnTo>
                      <a:pt x="205" y="42"/>
                    </a:lnTo>
                    <a:lnTo>
                      <a:pt x="199" y="49"/>
                    </a:lnTo>
                    <a:lnTo>
                      <a:pt x="202" y="61"/>
                    </a:lnTo>
                    <a:lnTo>
                      <a:pt x="202" y="68"/>
                    </a:lnTo>
                    <a:lnTo>
                      <a:pt x="205" y="71"/>
                    </a:lnTo>
                    <a:lnTo>
                      <a:pt x="214" y="71"/>
                    </a:lnTo>
                    <a:lnTo>
                      <a:pt x="217" y="81"/>
                    </a:lnTo>
                    <a:lnTo>
                      <a:pt x="229" y="86"/>
                    </a:lnTo>
                    <a:lnTo>
                      <a:pt x="229" y="93"/>
                    </a:lnTo>
                    <a:lnTo>
                      <a:pt x="217" y="96"/>
                    </a:lnTo>
                    <a:lnTo>
                      <a:pt x="209" y="93"/>
                    </a:lnTo>
                    <a:lnTo>
                      <a:pt x="202" y="93"/>
                    </a:lnTo>
                    <a:lnTo>
                      <a:pt x="202" y="100"/>
                    </a:lnTo>
                    <a:lnTo>
                      <a:pt x="205" y="106"/>
                    </a:lnTo>
                    <a:lnTo>
                      <a:pt x="205" y="118"/>
                    </a:lnTo>
                    <a:lnTo>
                      <a:pt x="220" y="125"/>
                    </a:lnTo>
                    <a:lnTo>
                      <a:pt x="217" y="125"/>
                    </a:lnTo>
                    <a:lnTo>
                      <a:pt x="209" y="125"/>
                    </a:lnTo>
                    <a:lnTo>
                      <a:pt x="205" y="128"/>
                    </a:lnTo>
                    <a:lnTo>
                      <a:pt x="205" y="132"/>
                    </a:lnTo>
                    <a:lnTo>
                      <a:pt x="199" y="128"/>
                    </a:lnTo>
                    <a:lnTo>
                      <a:pt x="193" y="132"/>
                    </a:lnTo>
                    <a:lnTo>
                      <a:pt x="187" y="128"/>
                    </a:lnTo>
                    <a:lnTo>
                      <a:pt x="187" y="132"/>
                    </a:lnTo>
                    <a:lnTo>
                      <a:pt x="199" y="143"/>
                    </a:lnTo>
                    <a:lnTo>
                      <a:pt x="193" y="150"/>
                    </a:lnTo>
                    <a:lnTo>
                      <a:pt x="182" y="138"/>
                    </a:lnTo>
                    <a:lnTo>
                      <a:pt x="175" y="147"/>
                    </a:lnTo>
                    <a:lnTo>
                      <a:pt x="175" y="154"/>
                    </a:lnTo>
                    <a:lnTo>
                      <a:pt x="170" y="157"/>
                    </a:lnTo>
                    <a:lnTo>
                      <a:pt x="175" y="160"/>
                    </a:lnTo>
                    <a:lnTo>
                      <a:pt x="170" y="164"/>
                    </a:lnTo>
                    <a:lnTo>
                      <a:pt x="163" y="164"/>
                    </a:lnTo>
                    <a:lnTo>
                      <a:pt x="160" y="167"/>
                    </a:lnTo>
                    <a:lnTo>
                      <a:pt x="163" y="172"/>
                    </a:lnTo>
                    <a:lnTo>
                      <a:pt x="160" y="179"/>
                    </a:lnTo>
                    <a:lnTo>
                      <a:pt x="163" y="186"/>
                    </a:lnTo>
                    <a:lnTo>
                      <a:pt x="167" y="192"/>
                    </a:lnTo>
                    <a:lnTo>
                      <a:pt x="163" y="211"/>
                    </a:lnTo>
                    <a:lnTo>
                      <a:pt x="160" y="211"/>
                    </a:lnTo>
                    <a:lnTo>
                      <a:pt x="160" y="207"/>
                    </a:lnTo>
                    <a:lnTo>
                      <a:pt x="155" y="201"/>
                    </a:lnTo>
                    <a:lnTo>
                      <a:pt x="140" y="189"/>
                    </a:lnTo>
                    <a:lnTo>
                      <a:pt x="131" y="175"/>
                    </a:lnTo>
                    <a:lnTo>
                      <a:pt x="124" y="172"/>
                    </a:lnTo>
                    <a:lnTo>
                      <a:pt x="116" y="172"/>
                    </a:lnTo>
                    <a:lnTo>
                      <a:pt x="113" y="175"/>
                    </a:lnTo>
                    <a:lnTo>
                      <a:pt x="109" y="172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822" name="Freeform 6"/>
              <p:cNvSpPr>
                <a:spLocks/>
              </p:cNvSpPr>
              <p:nvPr/>
            </p:nvSpPr>
            <p:spPr bwMode="auto">
              <a:xfrm>
                <a:off x="4462" y="5467"/>
                <a:ext cx="4" cy="4"/>
              </a:xfrm>
              <a:custGeom>
                <a:avLst/>
                <a:gdLst>
                  <a:gd name="T0" fmla="*/ 9 w 3"/>
                  <a:gd name="T1" fmla="*/ 0 h 4"/>
                  <a:gd name="T2" fmla="*/ 0 w 3"/>
                  <a:gd name="T3" fmla="*/ 4 h 4"/>
                  <a:gd name="T4" fmla="*/ 0 w 3"/>
                  <a:gd name="T5" fmla="*/ 0 h 4"/>
                  <a:gd name="T6" fmla="*/ 9 w 3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4"/>
                  <a:gd name="T14" fmla="*/ 3 w 3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4">
                    <a:moveTo>
                      <a:pt x="3" y="0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823" name="Freeform 5"/>
              <p:cNvSpPr>
                <a:spLocks/>
              </p:cNvSpPr>
              <p:nvPr/>
            </p:nvSpPr>
            <p:spPr bwMode="auto">
              <a:xfrm>
                <a:off x="5124" y="7138"/>
                <a:ext cx="231" cy="162"/>
              </a:xfrm>
              <a:custGeom>
                <a:avLst/>
                <a:gdLst>
                  <a:gd name="T0" fmla="*/ 43 w 150"/>
                  <a:gd name="T1" fmla="*/ 171 h 111"/>
                  <a:gd name="T2" fmla="*/ 43 w 150"/>
                  <a:gd name="T3" fmla="*/ 258 h 111"/>
                  <a:gd name="T4" fmla="*/ 0 w 150"/>
                  <a:gd name="T5" fmla="*/ 286 h 111"/>
                  <a:gd name="T6" fmla="*/ 18 w 150"/>
                  <a:gd name="T7" fmla="*/ 358 h 111"/>
                  <a:gd name="T8" fmla="*/ 18 w 150"/>
                  <a:gd name="T9" fmla="*/ 385 h 111"/>
                  <a:gd name="T10" fmla="*/ 102 w 150"/>
                  <a:gd name="T11" fmla="*/ 486 h 111"/>
                  <a:gd name="T12" fmla="*/ 154 w 150"/>
                  <a:gd name="T13" fmla="*/ 473 h 111"/>
                  <a:gd name="T14" fmla="*/ 216 w 150"/>
                  <a:gd name="T15" fmla="*/ 473 h 111"/>
                  <a:gd name="T16" fmla="*/ 216 w 150"/>
                  <a:gd name="T17" fmla="*/ 502 h 111"/>
                  <a:gd name="T18" fmla="*/ 282 w 150"/>
                  <a:gd name="T19" fmla="*/ 486 h 111"/>
                  <a:gd name="T20" fmla="*/ 322 w 150"/>
                  <a:gd name="T21" fmla="*/ 502 h 111"/>
                  <a:gd name="T22" fmla="*/ 365 w 150"/>
                  <a:gd name="T23" fmla="*/ 486 h 111"/>
                  <a:gd name="T24" fmla="*/ 417 w 150"/>
                  <a:gd name="T25" fmla="*/ 502 h 111"/>
                  <a:gd name="T26" fmla="*/ 471 w 150"/>
                  <a:gd name="T27" fmla="*/ 473 h 111"/>
                  <a:gd name="T28" fmla="*/ 541 w 150"/>
                  <a:gd name="T29" fmla="*/ 417 h 111"/>
                  <a:gd name="T30" fmla="*/ 602 w 150"/>
                  <a:gd name="T31" fmla="*/ 404 h 111"/>
                  <a:gd name="T32" fmla="*/ 719 w 150"/>
                  <a:gd name="T33" fmla="*/ 417 h 111"/>
                  <a:gd name="T34" fmla="*/ 804 w 150"/>
                  <a:gd name="T35" fmla="*/ 385 h 111"/>
                  <a:gd name="T36" fmla="*/ 804 w 150"/>
                  <a:gd name="T37" fmla="*/ 358 h 111"/>
                  <a:gd name="T38" fmla="*/ 844 w 150"/>
                  <a:gd name="T39" fmla="*/ 358 h 111"/>
                  <a:gd name="T40" fmla="*/ 822 w 150"/>
                  <a:gd name="T41" fmla="*/ 286 h 111"/>
                  <a:gd name="T42" fmla="*/ 822 w 150"/>
                  <a:gd name="T43" fmla="*/ 258 h 111"/>
                  <a:gd name="T44" fmla="*/ 844 w 150"/>
                  <a:gd name="T45" fmla="*/ 238 h 111"/>
                  <a:gd name="T46" fmla="*/ 844 w 150"/>
                  <a:gd name="T47" fmla="*/ 215 h 111"/>
                  <a:gd name="T48" fmla="*/ 822 w 150"/>
                  <a:gd name="T49" fmla="*/ 196 h 111"/>
                  <a:gd name="T50" fmla="*/ 782 w 150"/>
                  <a:gd name="T51" fmla="*/ 112 h 111"/>
                  <a:gd name="T52" fmla="*/ 738 w 150"/>
                  <a:gd name="T53" fmla="*/ 96 h 111"/>
                  <a:gd name="T54" fmla="*/ 655 w 150"/>
                  <a:gd name="T55" fmla="*/ 47 h 111"/>
                  <a:gd name="T56" fmla="*/ 628 w 150"/>
                  <a:gd name="T57" fmla="*/ 28 h 111"/>
                  <a:gd name="T58" fmla="*/ 584 w 150"/>
                  <a:gd name="T59" fmla="*/ 0 h 111"/>
                  <a:gd name="T60" fmla="*/ 541 w 150"/>
                  <a:gd name="T61" fmla="*/ 13 h 111"/>
                  <a:gd name="T62" fmla="*/ 457 w 150"/>
                  <a:gd name="T63" fmla="*/ 28 h 111"/>
                  <a:gd name="T64" fmla="*/ 434 w 150"/>
                  <a:gd name="T65" fmla="*/ 28 h 111"/>
                  <a:gd name="T66" fmla="*/ 365 w 150"/>
                  <a:gd name="T67" fmla="*/ 69 h 111"/>
                  <a:gd name="T68" fmla="*/ 322 w 150"/>
                  <a:gd name="T69" fmla="*/ 28 h 111"/>
                  <a:gd name="T70" fmla="*/ 263 w 150"/>
                  <a:gd name="T71" fmla="*/ 96 h 111"/>
                  <a:gd name="T72" fmla="*/ 216 w 150"/>
                  <a:gd name="T73" fmla="*/ 69 h 111"/>
                  <a:gd name="T74" fmla="*/ 168 w 150"/>
                  <a:gd name="T75" fmla="*/ 69 h 111"/>
                  <a:gd name="T76" fmla="*/ 83 w 150"/>
                  <a:gd name="T77" fmla="*/ 112 h 111"/>
                  <a:gd name="T78" fmla="*/ 83 w 150"/>
                  <a:gd name="T79" fmla="*/ 158 h 111"/>
                  <a:gd name="T80" fmla="*/ 43 w 150"/>
                  <a:gd name="T81" fmla="*/ 158 h 111"/>
                  <a:gd name="T82" fmla="*/ 43 w 150"/>
                  <a:gd name="T83" fmla="*/ 171 h 11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0"/>
                  <a:gd name="T127" fmla="*/ 0 h 111"/>
                  <a:gd name="T128" fmla="*/ 150 w 150"/>
                  <a:gd name="T129" fmla="*/ 111 h 11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0" h="111">
                    <a:moveTo>
                      <a:pt x="8" y="38"/>
                    </a:moveTo>
                    <a:lnTo>
                      <a:pt x="8" y="57"/>
                    </a:lnTo>
                    <a:lnTo>
                      <a:pt x="0" y="63"/>
                    </a:lnTo>
                    <a:lnTo>
                      <a:pt x="3" y="79"/>
                    </a:lnTo>
                    <a:lnTo>
                      <a:pt x="3" y="85"/>
                    </a:lnTo>
                    <a:lnTo>
                      <a:pt x="18" y="107"/>
                    </a:lnTo>
                    <a:lnTo>
                      <a:pt x="27" y="104"/>
                    </a:lnTo>
                    <a:lnTo>
                      <a:pt x="38" y="104"/>
                    </a:lnTo>
                    <a:lnTo>
                      <a:pt x="38" y="111"/>
                    </a:lnTo>
                    <a:lnTo>
                      <a:pt x="50" y="107"/>
                    </a:lnTo>
                    <a:lnTo>
                      <a:pt x="57" y="111"/>
                    </a:lnTo>
                    <a:lnTo>
                      <a:pt x="65" y="107"/>
                    </a:lnTo>
                    <a:lnTo>
                      <a:pt x="74" y="111"/>
                    </a:lnTo>
                    <a:lnTo>
                      <a:pt x="84" y="104"/>
                    </a:lnTo>
                    <a:lnTo>
                      <a:pt x="96" y="92"/>
                    </a:lnTo>
                    <a:lnTo>
                      <a:pt x="107" y="89"/>
                    </a:lnTo>
                    <a:lnTo>
                      <a:pt x="128" y="92"/>
                    </a:lnTo>
                    <a:lnTo>
                      <a:pt x="143" y="85"/>
                    </a:lnTo>
                    <a:lnTo>
                      <a:pt x="143" y="79"/>
                    </a:lnTo>
                    <a:lnTo>
                      <a:pt x="150" y="79"/>
                    </a:lnTo>
                    <a:lnTo>
                      <a:pt x="146" y="63"/>
                    </a:lnTo>
                    <a:lnTo>
                      <a:pt x="146" y="57"/>
                    </a:lnTo>
                    <a:lnTo>
                      <a:pt x="150" y="53"/>
                    </a:lnTo>
                    <a:lnTo>
                      <a:pt x="150" y="47"/>
                    </a:lnTo>
                    <a:lnTo>
                      <a:pt x="146" y="43"/>
                    </a:lnTo>
                    <a:lnTo>
                      <a:pt x="139" y="25"/>
                    </a:lnTo>
                    <a:lnTo>
                      <a:pt x="131" y="21"/>
                    </a:lnTo>
                    <a:lnTo>
                      <a:pt x="116" y="10"/>
                    </a:lnTo>
                    <a:lnTo>
                      <a:pt x="112" y="6"/>
                    </a:lnTo>
                    <a:lnTo>
                      <a:pt x="104" y="0"/>
                    </a:lnTo>
                    <a:lnTo>
                      <a:pt x="96" y="3"/>
                    </a:lnTo>
                    <a:lnTo>
                      <a:pt x="81" y="6"/>
                    </a:lnTo>
                    <a:lnTo>
                      <a:pt x="77" y="6"/>
                    </a:lnTo>
                    <a:lnTo>
                      <a:pt x="65" y="15"/>
                    </a:lnTo>
                    <a:lnTo>
                      <a:pt x="57" y="6"/>
                    </a:lnTo>
                    <a:lnTo>
                      <a:pt x="47" y="21"/>
                    </a:lnTo>
                    <a:lnTo>
                      <a:pt x="38" y="15"/>
                    </a:lnTo>
                    <a:lnTo>
                      <a:pt x="30" y="15"/>
                    </a:lnTo>
                    <a:lnTo>
                      <a:pt x="15" y="25"/>
                    </a:lnTo>
                    <a:lnTo>
                      <a:pt x="15" y="35"/>
                    </a:lnTo>
                    <a:lnTo>
                      <a:pt x="8" y="35"/>
                    </a:lnTo>
                    <a:lnTo>
                      <a:pt x="8" y="38"/>
                    </a:lnTo>
                    <a:close/>
                  </a:path>
                </a:pathLst>
              </a:custGeom>
              <a:solidFill>
                <a:srgbClr val="B2B2B2"/>
              </a:solidFill>
              <a:ln w="3175">
                <a:solidFill>
                  <a:srgbClr val="EAEAE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3563" name="Group 589"/>
            <p:cNvGrpSpPr>
              <a:grpSpLocks/>
            </p:cNvGrpSpPr>
            <p:nvPr/>
          </p:nvGrpSpPr>
          <p:grpSpPr bwMode="auto">
            <a:xfrm>
              <a:off x="2633" y="1974"/>
              <a:ext cx="2980" cy="2222"/>
              <a:chOff x="2633" y="1974"/>
              <a:chExt cx="2980" cy="2222"/>
            </a:xfrm>
          </p:grpSpPr>
          <p:sp>
            <p:nvSpPr>
              <p:cNvPr id="23564" name="Oval 512"/>
              <p:cNvSpPr>
                <a:spLocks noChangeArrowheads="1"/>
              </p:cNvSpPr>
              <p:nvPr/>
            </p:nvSpPr>
            <p:spPr bwMode="auto">
              <a:xfrm>
                <a:off x="2633" y="3256"/>
                <a:ext cx="900" cy="606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65" name="Oval 513"/>
              <p:cNvSpPr>
                <a:spLocks noChangeArrowheads="1"/>
              </p:cNvSpPr>
              <p:nvPr/>
            </p:nvSpPr>
            <p:spPr bwMode="auto">
              <a:xfrm rot="2700000">
                <a:off x="3930" y="3336"/>
                <a:ext cx="1075" cy="646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66" name="Oval 514"/>
              <p:cNvSpPr>
                <a:spLocks noChangeArrowheads="1"/>
              </p:cNvSpPr>
              <p:nvPr/>
            </p:nvSpPr>
            <p:spPr bwMode="auto">
              <a:xfrm>
                <a:off x="3236" y="2851"/>
                <a:ext cx="900" cy="606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67" name="Oval 515"/>
              <p:cNvSpPr>
                <a:spLocks noChangeArrowheads="1"/>
              </p:cNvSpPr>
              <p:nvPr/>
            </p:nvSpPr>
            <p:spPr bwMode="auto">
              <a:xfrm rot="5400000">
                <a:off x="3988" y="2552"/>
                <a:ext cx="731" cy="521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68" name="Oval 516"/>
              <p:cNvSpPr>
                <a:spLocks noChangeArrowheads="1"/>
              </p:cNvSpPr>
              <p:nvPr/>
            </p:nvSpPr>
            <p:spPr bwMode="auto">
              <a:xfrm>
                <a:off x="3715" y="2706"/>
                <a:ext cx="373" cy="221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69" name="Oval 517"/>
              <p:cNvSpPr>
                <a:spLocks noChangeArrowheads="1"/>
              </p:cNvSpPr>
              <p:nvPr/>
            </p:nvSpPr>
            <p:spPr bwMode="auto">
              <a:xfrm>
                <a:off x="3045" y="1974"/>
                <a:ext cx="900" cy="843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0" name="Oval 518"/>
              <p:cNvSpPr>
                <a:spLocks noChangeArrowheads="1"/>
              </p:cNvSpPr>
              <p:nvPr/>
            </p:nvSpPr>
            <p:spPr bwMode="auto">
              <a:xfrm>
                <a:off x="4586" y="2534"/>
                <a:ext cx="631" cy="517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1" name="Oval 519"/>
              <p:cNvSpPr>
                <a:spLocks noChangeArrowheads="1"/>
              </p:cNvSpPr>
              <p:nvPr/>
            </p:nvSpPr>
            <p:spPr bwMode="auto">
              <a:xfrm>
                <a:off x="3949" y="2541"/>
                <a:ext cx="172" cy="276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2" name="Oval 520"/>
              <p:cNvSpPr>
                <a:spLocks noChangeArrowheads="1"/>
              </p:cNvSpPr>
              <p:nvPr/>
            </p:nvSpPr>
            <p:spPr bwMode="auto">
              <a:xfrm>
                <a:off x="4319" y="2927"/>
                <a:ext cx="802" cy="335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3" name="Oval 521"/>
              <p:cNvSpPr>
                <a:spLocks noChangeArrowheads="1"/>
              </p:cNvSpPr>
              <p:nvPr/>
            </p:nvSpPr>
            <p:spPr bwMode="auto">
              <a:xfrm>
                <a:off x="4986" y="3051"/>
                <a:ext cx="627" cy="1067"/>
              </a:xfrm>
              <a:prstGeom prst="ellipse">
                <a:avLst/>
              </a:prstGeom>
              <a:solidFill>
                <a:srgbClr val="0047BF">
                  <a:alpha val="12941"/>
                </a:srgbClr>
              </a:solidFill>
              <a:ln w="1587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4" name="AutoShape 522"/>
              <p:cNvSpPr>
                <a:spLocks noChangeArrowheads="1"/>
              </p:cNvSpPr>
              <p:nvPr/>
            </p:nvSpPr>
            <p:spPr bwMode="auto">
              <a:xfrm>
                <a:off x="3029" y="3511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5" name="AutoShape 523"/>
              <p:cNvSpPr>
                <a:spLocks noChangeArrowheads="1"/>
              </p:cNvSpPr>
              <p:nvPr/>
            </p:nvSpPr>
            <p:spPr bwMode="auto">
              <a:xfrm>
                <a:off x="3629" y="3089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6" name="AutoShape 524"/>
              <p:cNvSpPr>
                <a:spLocks noChangeArrowheads="1"/>
              </p:cNvSpPr>
              <p:nvPr/>
            </p:nvSpPr>
            <p:spPr bwMode="auto">
              <a:xfrm>
                <a:off x="3405" y="2382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7" name="AutoShape 525"/>
              <p:cNvSpPr>
                <a:spLocks noChangeArrowheads="1"/>
              </p:cNvSpPr>
              <p:nvPr/>
            </p:nvSpPr>
            <p:spPr bwMode="auto">
              <a:xfrm>
                <a:off x="4353" y="3573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8" name="AutoShape 526"/>
              <p:cNvSpPr>
                <a:spLocks noChangeArrowheads="1"/>
              </p:cNvSpPr>
              <p:nvPr/>
            </p:nvSpPr>
            <p:spPr bwMode="auto">
              <a:xfrm>
                <a:off x="5204" y="3479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79" name="AutoShape 527"/>
              <p:cNvSpPr>
                <a:spLocks noChangeArrowheads="1"/>
              </p:cNvSpPr>
              <p:nvPr/>
            </p:nvSpPr>
            <p:spPr bwMode="auto">
              <a:xfrm>
                <a:off x="4641" y="3065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80" name="AutoShape 528"/>
              <p:cNvSpPr>
                <a:spLocks noChangeArrowheads="1"/>
              </p:cNvSpPr>
              <p:nvPr/>
            </p:nvSpPr>
            <p:spPr bwMode="auto">
              <a:xfrm>
                <a:off x="4797" y="2759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81" name="AutoShape 529"/>
              <p:cNvSpPr>
                <a:spLocks noChangeArrowheads="1"/>
              </p:cNvSpPr>
              <p:nvPr/>
            </p:nvSpPr>
            <p:spPr bwMode="auto">
              <a:xfrm>
                <a:off x="4277" y="2755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82" name="AutoShape 530"/>
              <p:cNvSpPr>
                <a:spLocks noChangeArrowheads="1"/>
              </p:cNvSpPr>
              <p:nvPr/>
            </p:nvSpPr>
            <p:spPr bwMode="auto">
              <a:xfrm>
                <a:off x="3804" y="2755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83" name="AutoShape 531"/>
              <p:cNvSpPr>
                <a:spLocks noChangeArrowheads="1"/>
              </p:cNvSpPr>
              <p:nvPr/>
            </p:nvSpPr>
            <p:spPr bwMode="auto">
              <a:xfrm>
                <a:off x="3950" y="2597"/>
                <a:ext cx="126" cy="133"/>
              </a:xfrm>
              <a:prstGeom prst="flowChartSummingJunction">
                <a:avLst/>
              </a:prstGeom>
              <a:solidFill>
                <a:srgbClr val="0047BF">
                  <a:alpha val="47058"/>
                </a:srgbClr>
              </a:solidFill>
              <a:ln w="9525">
                <a:solidFill>
                  <a:srgbClr val="0047B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•"/>
                  <a:defRPr sz="28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rgbClr val="264D74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l-GR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3584" name="Line 535"/>
              <p:cNvSpPr>
                <a:spLocks noChangeShapeType="1"/>
              </p:cNvSpPr>
              <p:nvPr/>
            </p:nvSpPr>
            <p:spPr bwMode="auto">
              <a:xfrm flipV="1">
                <a:off x="3275" y="3272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5" name="Line 536"/>
              <p:cNvSpPr>
                <a:spLocks noChangeShapeType="1"/>
              </p:cNvSpPr>
              <p:nvPr/>
            </p:nvSpPr>
            <p:spPr bwMode="auto">
              <a:xfrm flipV="1">
                <a:off x="3969" y="2947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6" name="Line 537"/>
              <p:cNvSpPr>
                <a:spLocks noChangeShapeType="1"/>
              </p:cNvSpPr>
              <p:nvPr/>
            </p:nvSpPr>
            <p:spPr bwMode="auto">
              <a:xfrm flipV="1">
                <a:off x="4353" y="3187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7" name="Line 538"/>
              <p:cNvSpPr>
                <a:spLocks noChangeShapeType="1"/>
              </p:cNvSpPr>
              <p:nvPr/>
            </p:nvSpPr>
            <p:spPr bwMode="auto">
              <a:xfrm flipV="1">
                <a:off x="4805" y="3644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8" name="Line 539"/>
              <p:cNvSpPr>
                <a:spLocks noChangeShapeType="1"/>
              </p:cNvSpPr>
              <p:nvPr/>
            </p:nvSpPr>
            <p:spPr bwMode="auto">
              <a:xfrm rot="5400000" flipV="1">
                <a:off x="4404" y="2914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89" name="Line 541"/>
              <p:cNvSpPr>
                <a:spLocks noChangeShapeType="1"/>
              </p:cNvSpPr>
              <p:nvPr/>
            </p:nvSpPr>
            <p:spPr bwMode="auto">
              <a:xfrm rot="5400000" flipV="1">
                <a:off x="3440" y="2777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0" name="Line 542"/>
              <p:cNvSpPr>
                <a:spLocks noChangeShapeType="1"/>
              </p:cNvSpPr>
              <p:nvPr/>
            </p:nvSpPr>
            <p:spPr bwMode="auto">
              <a:xfrm rot="5400000" flipV="1">
                <a:off x="4969" y="3176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1" name="Line 543"/>
              <p:cNvSpPr>
                <a:spLocks noChangeShapeType="1"/>
              </p:cNvSpPr>
              <p:nvPr/>
            </p:nvSpPr>
            <p:spPr bwMode="auto">
              <a:xfrm rot="5400000" flipV="1">
                <a:off x="3915" y="3284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2" name="Line 544"/>
              <p:cNvSpPr>
                <a:spLocks noChangeShapeType="1"/>
              </p:cNvSpPr>
              <p:nvPr/>
            </p:nvSpPr>
            <p:spPr bwMode="auto">
              <a:xfrm flipV="1">
                <a:off x="4790" y="2850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3" name="Line 545"/>
              <p:cNvSpPr>
                <a:spLocks noChangeShapeType="1"/>
              </p:cNvSpPr>
              <p:nvPr/>
            </p:nvSpPr>
            <p:spPr bwMode="auto">
              <a:xfrm rot="2700000" flipV="1">
                <a:off x="4483" y="2623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4" name="Line 546"/>
              <p:cNvSpPr>
                <a:spLocks noChangeShapeType="1"/>
              </p:cNvSpPr>
              <p:nvPr/>
            </p:nvSpPr>
            <p:spPr bwMode="auto">
              <a:xfrm rot="2700000" flipV="1">
                <a:off x="4068" y="2575"/>
                <a:ext cx="174" cy="173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5" name="Line 547"/>
              <p:cNvSpPr>
                <a:spLocks noChangeShapeType="1"/>
              </p:cNvSpPr>
              <p:nvPr/>
            </p:nvSpPr>
            <p:spPr bwMode="auto">
              <a:xfrm rot="2700000" flipV="1">
                <a:off x="3982" y="2760"/>
                <a:ext cx="244" cy="18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6" name="Line 548"/>
              <p:cNvSpPr>
                <a:spLocks noChangeShapeType="1"/>
              </p:cNvSpPr>
              <p:nvPr/>
            </p:nvSpPr>
            <p:spPr bwMode="auto">
              <a:xfrm rot="2700000" flipV="1">
                <a:off x="3520" y="2682"/>
                <a:ext cx="269" cy="11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  <p:sp>
            <p:nvSpPr>
              <p:cNvPr id="23597" name="Line 549"/>
              <p:cNvSpPr>
                <a:spLocks noChangeShapeType="1"/>
              </p:cNvSpPr>
              <p:nvPr/>
            </p:nvSpPr>
            <p:spPr bwMode="auto">
              <a:xfrm rot="2700000" flipV="1">
                <a:off x="3821" y="2826"/>
                <a:ext cx="0" cy="227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Βέλος επάνω-κάτω 1"/>
          <p:cNvSpPr/>
          <p:nvPr/>
        </p:nvSpPr>
        <p:spPr>
          <a:xfrm>
            <a:off x="4872936" y="4903209"/>
            <a:ext cx="227013" cy="652462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9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T</a:t>
            </a:r>
            <a:r>
              <a:rPr lang="en-US" altLang="el-GR" dirty="0" smtClean="0"/>
              <a:t>he EU gas target model </a:t>
            </a:r>
            <a:endParaRPr lang="el-GR" altLang="el-GR" dirty="0" smtClean="0"/>
          </a:p>
        </p:txBody>
      </p:sp>
      <p:sp>
        <p:nvSpPr>
          <p:cNvPr id="23556" name="Rectangle 511"/>
          <p:cNvSpPr>
            <a:spLocks noChangeArrowheads="1"/>
          </p:cNvSpPr>
          <p:nvPr/>
        </p:nvSpPr>
        <p:spPr bwMode="auto">
          <a:xfrm>
            <a:off x="1524001" y="1072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64D74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800">
                <a:solidFill>
                  <a:srgbClr val="264D74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64D74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64D74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l-GR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55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57" y="1072634"/>
            <a:ext cx="4603096" cy="53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" name="TextBox 551"/>
          <p:cNvSpPr txBox="1"/>
          <p:nvPr/>
        </p:nvSpPr>
        <p:spPr>
          <a:xfrm>
            <a:off x="5600046" y="1433655"/>
            <a:ext cx="4256648" cy="406265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en-US" sz="2400" b="1" dirty="0"/>
              <a:t>PCI </a:t>
            </a:r>
            <a:r>
              <a:rPr lang="en-US" sz="2400" b="1" dirty="0" smtClean="0"/>
              <a:t>Projects around Greece</a:t>
            </a:r>
          </a:p>
          <a:p>
            <a:pPr algn="ctr" eaLnBrk="1" hangingPunct="1">
              <a:defRPr/>
            </a:pPr>
            <a:endParaRPr lang="en-US" sz="2400" b="1" dirty="0"/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TAP (10-20 </a:t>
            </a:r>
            <a:r>
              <a:rPr lang="en-US" sz="2000" dirty="0" err="1"/>
              <a:t>bcma</a:t>
            </a:r>
            <a:r>
              <a:rPr lang="en-US" sz="2000" dirty="0"/>
              <a:t>)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IGB ( 3-5 </a:t>
            </a:r>
            <a:r>
              <a:rPr lang="en-US" sz="2000" dirty="0" err="1"/>
              <a:t>bcma</a:t>
            </a:r>
            <a:r>
              <a:rPr lang="en-US" sz="2000" dirty="0"/>
              <a:t>)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IGI (10 </a:t>
            </a:r>
            <a:r>
              <a:rPr lang="en-US" sz="2000" dirty="0" err="1"/>
              <a:t>bcma</a:t>
            </a:r>
            <a:r>
              <a:rPr lang="en-US" sz="2000" dirty="0"/>
              <a:t>)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LNG </a:t>
            </a:r>
            <a:r>
              <a:rPr lang="en-US" sz="2000" dirty="0" err="1"/>
              <a:t>Alexandroupolis</a:t>
            </a:r>
            <a:r>
              <a:rPr lang="en-US" sz="2000" dirty="0"/>
              <a:t> (5-6 </a:t>
            </a:r>
            <a:r>
              <a:rPr lang="en-US" sz="2000" dirty="0" err="1"/>
              <a:t>bcma</a:t>
            </a:r>
            <a:r>
              <a:rPr lang="en-US" sz="2000" dirty="0"/>
              <a:t>)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err="1" smtClean="0"/>
              <a:t>EastMed</a:t>
            </a:r>
            <a:r>
              <a:rPr lang="en-US" sz="2000" dirty="0" smtClean="0"/>
              <a:t> </a:t>
            </a:r>
            <a:r>
              <a:rPr lang="en-US" sz="2000" dirty="0"/>
              <a:t>(8 </a:t>
            </a:r>
            <a:r>
              <a:rPr lang="en-US" sz="2000" dirty="0" err="1"/>
              <a:t>bcma</a:t>
            </a:r>
            <a:r>
              <a:rPr lang="en-US" sz="2000" dirty="0"/>
              <a:t>)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UGS Kavala (WGV 360 MCM)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CS </a:t>
            </a:r>
            <a:r>
              <a:rPr lang="en-US" sz="2000" dirty="0" err="1"/>
              <a:t>Kipi</a:t>
            </a:r>
            <a:r>
              <a:rPr lang="en-US" sz="2000" dirty="0"/>
              <a:t>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98386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ER and ERGEG presentation template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EER and ERGEG presentation template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71</Words>
  <Application>Microsoft Office PowerPoint</Application>
  <PresentationFormat>Ευρεία οθόνη</PresentationFormat>
  <Paragraphs>21</Paragraphs>
  <Slides>3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Wingdings</vt:lpstr>
      <vt:lpstr>CEER and ERGEG presentation templates</vt:lpstr>
      <vt:lpstr>1_CEER and ERGEG presentation templates</vt:lpstr>
      <vt:lpstr>Energy at Sea    Michael Thomadakis Member of the Board, RAE Member of the BoR, ACER</vt:lpstr>
      <vt:lpstr>The EU gas target model </vt:lpstr>
      <vt:lpstr>The EU gas target model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at Sea   Μέλος της Ολομέλειας της ΡΑΕ</dc:title>
  <dc:creator>user</dc:creator>
  <cp:lastModifiedBy>user</cp:lastModifiedBy>
  <cp:revision>3</cp:revision>
  <dcterms:created xsi:type="dcterms:W3CDTF">2015-10-23T11:10:26Z</dcterms:created>
  <dcterms:modified xsi:type="dcterms:W3CDTF">2015-10-23T11:19:24Z</dcterms:modified>
</cp:coreProperties>
</file>